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0" roundtripDataSignature="AMtx7mj7+RlXmb0TvaD+OIkbCcFvn9VeH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cs-CZ"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15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Czech republic or also commonly used Czechia is our landlocked country located in Central Europe bordered by Germany (to the west), Poland (to the northeast), Slovakia (to the southeast) and Austria (to the south).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17" name="Google Shape;21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Classification of blood types (four groups by Jan Jánský - psychiatr)</a:t>
            </a:r>
            <a:endParaRPr/>
          </a:p>
          <a:p>
            <a:pPr marL="0" lvl="0" indent="0" algn="l" rtl="0">
              <a:spcBef>
                <a:spcPts val="0"/>
              </a:spcBef>
              <a:spcAft>
                <a:spcPts val="0"/>
              </a:spcAft>
              <a:buNone/>
            </a:pPr>
            <a:r>
              <a:rPr lang="cs-CZ"/>
              <a:t>Speciální ocenění dárcům krve na počest Jana Jánského</a:t>
            </a:r>
            <a:endParaRPr/>
          </a:p>
          <a:p>
            <a:pPr marL="0" lvl="0" indent="0" algn="l" rtl="0">
              <a:spcBef>
                <a:spcPts val="0"/>
              </a:spcBef>
              <a:spcAft>
                <a:spcPts val="0"/>
              </a:spcAft>
              <a:buNone/>
            </a:pPr>
            <a:endParaRPr/>
          </a:p>
          <a:p>
            <a:pPr marL="0" lvl="0" indent="0" algn="l" rtl="0">
              <a:spcBef>
                <a:spcPts val="0"/>
              </a:spcBef>
              <a:spcAft>
                <a:spcPts val="0"/>
              </a:spcAft>
              <a:buNone/>
            </a:pPr>
            <a:r>
              <a:rPr lang="cs-CZ"/>
              <a:t>Contact lenses by Otto Wichterle + taky SILONKY</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57" name="Google Shape;25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Úvodní snímek" type="title">
  <p:cSld name="TITLE">
    <p:spTree>
      <p:nvGrpSpPr>
        <p:cNvPr id="1" name="Shape 16"/>
        <p:cNvGrpSpPr/>
        <p:nvPr/>
      </p:nvGrpSpPr>
      <p:grpSpPr>
        <a:xfrm>
          <a:off x="0" y="0"/>
          <a:ext cx="0" cy="0"/>
          <a:chOff x="0" y="0"/>
          <a:chExt cx="0" cy="0"/>
        </a:xfrm>
      </p:grpSpPr>
      <p:pic>
        <p:nvPicPr>
          <p:cNvPr id="17" name="Google Shape;17;p17" descr="HD-ShadowLong.png"/>
          <p:cNvPicPr preferRelativeResize="0"/>
          <p:nvPr/>
        </p:nvPicPr>
        <p:blipFill rotWithShape="1">
          <a:blip r:embed="rId2">
            <a:alphaModFix/>
          </a:blip>
          <a:srcRect/>
          <a:stretch/>
        </p:blipFill>
        <p:spPr>
          <a:xfrm>
            <a:off x="1" y="4242851"/>
            <a:ext cx="8968084" cy="275942"/>
          </a:xfrm>
          <a:prstGeom prst="rect">
            <a:avLst/>
          </a:prstGeom>
          <a:noFill/>
          <a:ln>
            <a:noFill/>
          </a:ln>
        </p:spPr>
      </p:pic>
      <p:pic>
        <p:nvPicPr>
          <p:cNvPr id="18" name="Google Shape;18;p17" descr="HD-ShadowShort.png"/>
          <p:cNvPicPr preferRelativeResize="0"/>
          <p:nvPr/>
        </p:nvPicPr>
        <p:blipFill rotWithShape="1">
          <a:blip r:embed="rId3">
            <a:alphaModFix/>
          </a:blip>
          <a:srcRect/>
          <a:stretch/>
        </p:blipFill>
        <p:spPr>
          <a:xfrm>
            <a:off x="9111716" y="4243845"/>
            <a:ext cx="3077108" cy="276940"/>
          </a:xfrm>
          <a:prstGeom prst="rect">
            <a:avLst/>
          </a:prstGeom>
          <a:noFill/>
          <a:ln>
            <a:noFill/>
          </a:ln>
        </p:spPr>
      </p:pic>
      <p:sp>
        <p:nvSpPr>
          <p:cNvPr id="19" name="Google Shape;19;p17"/>
          <p:cNvSpPr/>
          <p:nvPr/>
        </p:nvSpPr>
        <p:spPr>
          <a:xfrm>
            <a:off x="0" y="2590078"/>
            <a:ext cx="8968085" cy="1660332"/>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7"/>
          <p:cNvSpPr/>
          <p:nvPr/>
        </p:nvSpPr>
        <p:spPr>
          <a:xfrm>
            <a:off x="9111715" y="2590078"/>
            <a:ext cx="3077109" cy="166033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7"/>
          <p:cNvSpPr txBox="1">
            <a:spLocks noGrp="1"/>
          </p:cNvSpPr>
          <p:nvPr>
            <p:ph type="ctrTitle"/>
          </p:nvPr>
        </p:nvSpPr>
        <p:spPr>
          <a:xfrm>
            <a:off x="680322" y="2733709"/>
            <a:ext cx="8144134" cy="1373070"/>
          </a:xfrm>
          <a:prstGeom prst="rect">
            <a:avLst/>
          </a:prstGeom>
          <a:noFill/>
          <a:ln>
            <a:noFill/>
          </a:ln>
        </p:spPr>
        <p:txBody>
          <a:bodyPr spcFirstLastPara="1" wrap="square" lIns="91425" tIns="45700" rIns="91425" bIns="45700" anchor="b" anchorCtr="0">
            <a:noAutofit/>
          </a:bodyPr>
          <a:lstStyle>
            <a:lvl1pPr lvl="0" algn="r">
              <a:lnSpc>
                <a:spcPct val="90000"/>
              </a:lnSpc>
              <a:spcBef>
                <a:spcPts val="0"/>
              </a:spcBef>
              <a:spcAft>
                <a:spcPts val="0"/>
              </a:spcAft>
              <a:buClr>
                <a:schemeClr val="lt1"/>
              </a:buClr>
              <a:buSzPts val="5400"/>
              <a:buFont typeface="Trebuchet MS"/>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7"/>
          <p:cNvSpPr txBox="1">
            <a:spLocks noGrp="1"/>
          </p:cNvSpPr>
          <p:nvPr>
            <p:ph type="subTitle" idx="1"/>
          </p:nvPr>
        </p:nvSpPr>
        <p:spPr>
          <a:xfrm>
            <a:off x="680322" y="4394039"/>
            <a:ext cx="8144134" cy="1117687"/>
          </a:xfrm>
          <a:prstGeom prst="rect">
            <a:avLst/>
          </a:prstGeom>
          <a:noFill/>
          <a:ln>
            <a:noFill/>
          </a:ln>
        </p:spPr>
        <p:txBody>
          <a:bodyPr spcFirstLastPara="1" wrap="square" lIns="91425" tIns="45700" rIns="91425" bIns="45700" anchor="t" anchorCtr="0">
            <a:normAutofit/>
          </a:bodyPr>
          <a:lstStyle>
            <a:lvl1pPr lvl="0" algn="r">
              <a:lnSpc>
                <a:spcPct val="90000"/>
              </a:lnSpc>
              <a:spcBef>
                <a:spcPts val="1000"/>
              </a:spcBef>
              <a:spcAft>
                <a:spcPts val="0"/>
              </a:spcAft>
              <a:buClr>
                <a:schemeClr val="lt1"/>
              </a:buClr>
              <a:buSzPts val="2000"/>
              <a:buNone/>
              <a:defRPr sz="20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23" name="Google Shape;23;p17"/>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7"/>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7"/>
          <p:cNvSpPr txBox="1">
            <a:spLocks noGrp="1"/>
          </p:cNvSpPr>
          <p:nvPr>
            <p:ph type="sldNum" idx="12"/>
          </p:nvPr>
        </p:nvSpPr>
        <p:spPr>
          <a:xfrm>
            <a:off x="9255346" y="2750337"/>
            <a:ext cx="1171888" cy="135644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brázek s titulkem" type="picTx">
  <p:cSld name="PICTURE_WITH_CAPTION_TEXT">
    <p:spTree>
      <p:nvGrpSpPr>
        <p:cNvPr id="1" name="Shape 106"/>
        <p:cNvGrpSpPr/>
        <p:nvPr/>
      </p:nvGrpSpPr>
      <p:grpSpPr>
        <a:xfrm>
          <a:off x="0" y="0"/>
          <a:ext cx="0" cy="0"/>
          <a:chOff x="0" y="0"/>
          <a:chExt cx="0" cy="0"/>
        </a:xfrm>
      </p:grpSpPr>
      <p:pic>
        <p:nvPicPr>
          <p:cNvPr id="107" name="Google Shape;107;p26"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108" name="Google Shape;108;p26"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109" name="Google Shape;109;p26"/>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6"/>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6"/>
          <p:cNvSpPr txBox="1">
            <a:spLocks noGrp="1"/>
          </p:cNvSpPr>
          <p:nvPr>
            <p:ph type="title"/>
          </p:nvPr>
        </p:nvSpPr>
        <p:spPr>
          <a:xfrm>
            <a:off x="680323" y="753228"/>
            <a:ext cx="9613857"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Trebuchet MS"/>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26"/>
          <p:cNvSpPr>
            <a:spLocks noGrp="1"/>
          </p:cNvSpPr>
          <p:nvPr>
            <p:ph type="pic" idx="2"/>
          </p:nvPr>
        </p:nvSpPr>
        <p:spPr>
          <a:xfrm>
            <a:off x="4868333" y="2336874"/>
            <a:ext cx="5425849" cy="3599312"/>
          </a:xfrm>
          <a:prstGeom prst="rect">
            <a:avLst/>
          </a:prstGeom>
          <a:noFill/>
          <a:ln>
            <a:noFill/>
          </a:ln>
          <a:effectLst>
            <a:outerShdw blurRad="76200" dist="63500" dir="5040000" algn="tl" rotWithShape="0">
              <a:srgbClr val="000000">
                <a:alpha val="40784"/>
              </a:srgbClr>
            </a:outerShdw>
          </a:effectLst>
        </p:spPr>
      </p:sp>
      <p:sp>
        <p:nvSpPr>
          <p:cNvPr id="113" name="Google Shape;113;p26"/>
          <p:cNvSpPr txBox="1">
            <a:spLocks noGrp="1"/>
          </p:cNvSpPr>
          <p:nvPr>
            <p:ph type="body" idx="1"/>
          </p:nvPr>
        </p:nvSpPr>
        <p:spPr>
          <a:xfrm>
            <a:off x="680323" y="2336873"/>
            <a:ext cx="3876256" cy="359931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14" name="Google Shape;114;p26"/>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26"/>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6"/>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anoramatický obrázek s popiskem">
  <p:cSld name="Panoramatický obrázek s popiskem">
    <p:spTree>
      <p:nvGrpSpPr>
        <p:cNvPr id="1" name="Shape 117"/>
        <p:cNvGrpSpPr/>
        <p:nvPr/>
      </p:nvGrpSpPr>
      <p:grpSpPr>
        <a:xfrm>
          <a:off x="0" y="0"/>
          <a:ext cx="0" cy="0"/>
          <a:chOff x="0" y="0"/>
          <a:chExt cx="0" cy="0"/>
        </a:xfrm>
      </p:grpSpPr>
      <p:pic>
        <p:nvPicPr>
          <p:cNvPr id="118" name="Google Shape;118;p27" descr="HD-ShadowLong.png"/>
          <p:cNvPicPr preferRelativeResize="0"/>
          <p:nvPr/>
        </p:nvPicPr>
        <p:blipFill rotWithShape="1">
          <a:blip r:embed="rId2">
            <a:alphaModFix/>
          </a:blip>
          <a:srcRect/>
          <a:stretch/>
        </p:blipFill>
        <p:spPr>
          <a:xfrm>
            <a:off x="1" y="5928628"/>
            <a:ext cx="10437812" cy="321164"/>
          </a:xfrm>
          <a:prstGeom prst="rect">
            <a:avLst/>
          </a:prstGeom>
          <a:noFill/>
          <a:ln>
            <a:noFill/>
          </a:ln>
        </p:spPr>
      </p:pic>
      <p:pic>
        <p:nvPicPr>
          <p:cNvPr id="119" name="Google Shape;119;p27" descr="HD-ShadowShort.png"/>
          <p:cNvPicPr preferRelativeResize="0"/>
          <p:nvPr/>
        </p:nvPicPr>
        <p:blipFill rotWithShape="1">
          <a:blip r:embed="rId3">
            <a:alphaModFix/>
          </a:blip>
          <a:srcRect/>
          <a:stretch/>
        </p:blipFill>
        <p:spPr>
          <a:xfrm>
            <a:off x="10585826" y="5929622"/>
            <a:ext cx="1602997" cy="144270"/>
          </a:xfrm>
          <a:prstGeom prst="rect">
            <a:avLst/>
          </a:prstGeom>
          <a:noFill/>
          <a:ln>
            <a:noFill/>
          </a:ln>
        </p:spPr>
      </p:pic>
      <p:sp>
        <p:nvSpPr>
          <p:cNvPr id="120" name="Google Shape;120;p27"/>
          <p:cNvSpPr/>
          <p:nvPr/>
        </p:nvSpPr>
        <p:spPr>
          <a:xfrm>
            <a:off x="0" y="4567988"/>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7"/>
          <p:cNvSpPr/>
          <p:nvPr/>
        </p:nvSpPr>
        <p:spPr>
          <a:xfrm>
            <a:off x="10585827" y="4567988"/>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7"/>
          <p:cNvSpPr txBox="1">
            <a:spLocks noGrp="1"/>
          </p:cNvSpPr>
          <p:nvPr>
            <p:ph type="title"/>
          </p:nvPr>
        </p:nvSpPr>
        <p:spPr>
          <a:xfrm>
            <a:off x="680322" y="4711616"/>
            <a:ext cx="9613859" cy="4530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400"/>
              <a:buFont typeface="Trebuchet MS"/>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27"/>
          <p:cNvSpPr>
            <a:spLocks noGrp="1"/>
          </p:cNvSpPr>
          <p:nvPr>
            <p:ph type="pic" idx="2"/>
          </p:nvPr>
        </p:nvSpPr>
        <p:spPr>
          <a:xfrm>
            <a:off x="680322" y="609597"/>
            <a:ext cx="9613859" cy="3589575"/>
          </a:xfrm>
          <a:prstGeom prst="rect">
            <a:avLst/>
          </a:prstGeom>
          <a:noFill/>
          <a:ln>
            <a:noFill/>
          </a:ln>
          <a:effectLst>
            <a:outerShdw blurRad="76200" dist="63500" dir="5040000" algn="tl" rotWithShape="0">
              <a:srgbClr val="000000">
                <a:alpha val="40784"/>
              </a:srgbClr>
            </a:outerShdw>
          </a:effectLst>
        </p:spPr>
      </p:sp>
      <p:sp>
        <p:nvSpPr>
          <p:cNvPr id="124" name="Google Shape;124;p27"/>
          <p:cNvSpPr txBox="1">
            <a:spLocks noGrp="1"/>
          </p:cNvSpPr>
          <p:nvPr>
            <p:ph type="body" idx="1"/>
          </p:nvPr>
        </p:nvSpPr>
        <p:spPr>
          <a:xfrm>
            <a:off x="680319" y="5169583"/>
            <a:ext cx="9613862" cy="6229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25" name="Google Shape;125;p27"/>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27"/>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7"/>
          <p:cNvSpPr txBox="1">
            <a:spLocks noGrp="1"/>
          </p:cNvSpPr>
          <p:nvPr>
            <p:ph type="sldNum" idx="12"/>
          </p:nvPr>
        </p:nvSpPr>
        <p:spPr>
          <a:xfrm>
            <a:off x="10729455" y="4711309"/>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ázev a popisek">
  <p:cSld name="Název a popisek">
    <p:spTree>
      <p:nvGrpSpPr>
        <p:cNvPr id="1" name="Shape 128"/>
        <p:cNvGrpSpPr/>
        <p:nvPr/>
      </p:nvGrpSpPr>
      <p:grpSpPr>
        <a:xfrm>
          <a:off x="0" y="0"/>
          <a:ext cx="0" cy="0"/>
          <a:chOff x="0" y="0"/>
          <a:chExt cx="0" cy="0"/>
        </a:xfrm>
      </p:grpSpPr>
      <p:pic>
        <p:nvPicPr>
          <p:cNvPr id="129" name="Google Shape;129;p28" descr="HD-ShadowLong.png"/>
          <p:cNvPicPr preferRelativeResize="0"/>
          <p:nvPr/>
        </p:nvPicPr>
        <p:blipFill rotWithShape="1">
          <a:blip r:embed="rId2">
            <a:alphaModFix/>
          </a:blip>
          <a:srcRect/>
          <a:stretch/>
        </p:blipFill>
        <p:spPr>
          <a:xfrm>
            <a:off x="1" y="5928628"/>
            <a:ext cx="10437812" cy="321164"/>
          </a:xfrm>
          <a:prstGeom prst="rect">
            <a:avLst/>
          </a:prstGeom>
          <a:noFill/>
          <a:ln>
            <a:noFill/>
          </a:ln>
        </p:spPr>
      </p:pic>
      <p:pic>
        <p:nvPicPr>
          <p:cNvPr id="130" name="Google Shape;130;p28" descr="HD-ShadowShort.png"/>
          <p:cNvPicPr preferRelativeResize="0"/>
          <p:nvPr/>
        </p:nvPicPr>
        <p:blipFill rotWithShape="1">
          <a:blip r:embed="rId3">
            <a:alphaModFix/>
          </a:blip>
          <a:srcRect/>
          <a:stretch/>
        </p:blipFill>
        <p:spPr>
          <a:xfrm>
            <a:off x="10585826" y="5929622"/>
            <a:ext cx="1602997" cy="144270"/>
          </a:xfrm>
          <a:prstGeom prst="rect">
            <a:avLst/>
          </a:prstGeom>
          <a:noFill/>
          <a:ln>
            <a:noFill/>
          </a:ln>
        </p:spPr>
      </p:pic>
      <p:sp>
        <p:nvSpPr>
          <p:cNvPr id="131" name="Google Shape;131;p28"/>
          <p:cNvSpPr/>
          <p:nvPr/>
        </p:nvSpPr>
        <p:spPr>
          <a:xfrm>
            <a:off x="0" y="4567988"/>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8"/>
          <p:cNvSpPr/>
          <p:nvPr/>
        </p:nvSpPr>
        <p:spPr>
          <a:xfrm>
            <a:off x="10585827" y="4567988"/>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8"/>
          <p:cNvSpPr txBox="1">
            <a:spLocks noGrp="1"/>
          </p:cNvSpPr>
          <p:nvPr>
            <p:ph type="title"/>
          </p:nvPr>
        </p:nvSpPr>
        <p:spPr>
          <a:xfrm>
            <a:off x="680322" y="609597"/>
            <a:ext cx="9613858" cy="35927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28"/>
          <p:cNvSpPr txBox="1">
            <a:spLocks noGrp="1"/>
          </p:cNvSpPr>
          <p:nvPr>
            <p:ph type="body" idx="1"/>
          </p:nvPr>
        </p:nvSpPr>
        <p:spPr>
          <a:xfrm>
            <a:off x="680322" y="4711615"/>
            <a:ext cx="9613859" cy="1090789"/>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35" name="Google Shape;135;p28"/>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28"/>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28"/>
          <p:cNvSpPr txBox="1">
            <a:spLocks noGrp="1"/>
          </p:cNvSpPr>
          <p:nvPr>
            <p:ph type="sldNum" idx="12"/>
          </p:nvPr>
        </p:nvSpPr>
        <p:spPr>
          <a:xfrm>
            <a:off x="10729455" y="4711615"/>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itace s popiskem">
  <p:cSld name="Citace s popiskem">
    <p:spTree>
      <p:nvGrpSpPr>
        <p:cNvPr id="1" name="Shape 138"/>
        <p:cNvGrpSpPr/>
        <p:nvPr/>
      </p:nvGrpSpPr>
      <p:grpSpPr>
        <a:xfrm>
          <a:off x="0" y="0"/>
          <a:ext cx="0" cy="0"/>
          <a:chOff x="0" y="0"/>
          <a:chExt cx="0" cy="0"/>
        </a:xfrm>
      </p:grpSpPr>
      <p:pic>
        <p:nvPicPr>
          <p:cNvPr id="139" name="Google Shape;139;p29" descr="HD-ShadowLong.png"/>
          <p:cNvPicPr preferRelativeResize="0"/>
          <p:nvPr/>
        </p:nvPicPr>
        <p:blipFill rotWithShape="1">
          <a:blip r:embed="rId2">
            <a:alphaModFix/>
          </a:blip>
          <a:srcRect/>
          <a:stretch/>
        </p:blipFill>
        <p:spPr>
          <a:xfrm>
            <a:off x="1" y="5928628"/>
            <a:ext cx="10437812" cy="321164"/>
          </a:xfrm>
          <a:prstGeom prst="rect">
            <a:avLst/>
          </a:prstGeom>
          <a:noFill/>
          <a:ln>
            <a:noFill/>
          </a:ln>
        </p:spPr>
      </p:pic>
      <p:pic>
        <p:nvPicPr>
          <p:cNvPr id="140" name="Google Shape;140;p29" descr="HD-ShadowShort.png"/>
          <p:cNvPicPr preferRelativeResize="0"/>
          <p:nvPr/>
        </p:nvPicPr>
        <p:blipFill rotWithShape="1">
          <a:blip r:embed="rId3">
            <a:alphaModFix/>
          </a:blip>
          <a:srcRect/>
          <a:stretch/>
        </p:blipFill>
        <p:spPr>
          <a:xfrm>
            <a:off x="10585826" y="5929622"/>
            <a:ext cx="1602997" cy="144270"/>
          </a:xfrm>
          <a:prstGeom prst="rect">
            <a:avLst/>
          </a:prstGeom>
          <a:noFill/>
          <a:ln>
            <a:noFill/>
          </a:ln>
        </p:spPr>
      </p:pic>
      <p:sp>
        <p:nvSpPr>
          <p:cNvPr id="141" name="Google Shape;141;p29"/>
          <p:cNvSpPr/>
          <p:nvPr/>
        </p:nvSpPr>
        <p:spPr>
          <a:xfrm>
            <a:off x="0" y="4567988"/>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9"/>
          <p:cNvSpPr/>
          <p:nvPr/>
        </p:nvSpPr>
        <p:spPr>
          <a:xfrm>
            <a:off x="10585827" y="4567988"/>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9"/>
          <p:cNvSpPr txBox="1">
            <a:spLocks noGrp="1"/>
          </p:cNvSpPr>
          <p:nvPr>
            <p:ph type="title"/>
          </p:nvPr>
        </p:nvSpPr>
        <p:spPr>
          <a:xfrm>
            <a:off x="1127856" y="609598"/>
            <a:ext cx="8718877" cy="303606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29"/>
          <p:cNvSpPr txBox="1">
            <a:spLocks noGrp="1"/>
          </p:cNvSpPr>
          <p:nvPr>
            <p:ph type="body" idx="1"/>
          </p:nvPr>
        </p:nvSpPr>
        <p:spPr>
          <a:xfrm>
            <a:off x="1402288" y="3653379"/>
            <a:ext cx="8156579" cy="5489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45" name="Google Shape;145;p29"/>
          <p:cNvSpPr txBox="1">
            <a:spLocks noGrp="1"/>
          </p:cNvSpPr>
          <p:nvPr>
            <p:ph type="body" idx="2"/>
          </p:nvPr>
        </p:nvSpPr>
        <p:spPr>
          <a:xfrm>
            <a:off x="680322" y="4711615"/>
            <a:ext cx="9613859" cy="1090789"/>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46" name="Google Shape;146;p29"/>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29"/>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29"/>
          <p:cNvSpPr txBox="1">
            <a:spLocks noGrp="1"/>
          </p:cNvSpPr>
          <p:nvPr>
            <p:ph type="sldNum" idx="12"/>
          </p:nvPr>
        </p:nvSpPr>
        <p:spPr>
          <a:xfrm>
            <a:off x="10729455" y="4709925"/>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cs-CZ"/>
              <a:t>‹#›</a:t>
            </a:fld>
            <a:endParaRPr/>
          </a:p>
        </p:txBody>
      </p:sp>
      <p:sp>
        <p:nvSpPr>
          <p:cNvPr id="149" name="Google Shape;149;p29"/>
          <p:cNvSpPr txBox="1"/>
          <p:nvPr/>
        </p:nvSpPr>
        <p:spPr>
          <a:xfrm>
            <a:off x="583572" y="74811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7200"/>
              <a:buFont typeface="Trebuchet MS"/>
              <a:buNone/>
            </a:pPr>
            <a:r>
              <a:rPr lang="cs-CZ" sz="7200" b="0" cap="none">
                <a:solidFill>
                  <a:schemeClr val="lt1"/>
                </a:solidFill>
                <a:latin typeface="Trebuchet MS"/>
                <a:ea typeface="Trebuchet MS"/>
                <a:cs typeface="Trebuchet MS"/>
                <a:sym typeface="Trebuchet MS"/>
              </a:rPr>
              <a:t>“</a:t>
            </a:r>
            <a:endParaRPr/>
          </a:p>
        </p:txBody>
      </p:sp>
      <p:sp>
        <p:nvSpPr>
          <p:cNvPr id="150" name="Google Shape;150;p29"/>
          <p:cNvSpPr txBox="1"/>
          <p:nvPr/>
        </p:nvSpPr>
        <p:spPr>
          <a:xfrm>
            <a:off x="9662809" y="3033524"/>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7200"/>
              <a:buFont typeface="Trebuchet MS"/>
              <a:buNone/>
            </a:pPr>
            <a:r>
              <a:rPr lang="cs-CZ" sz="7200" b="0" cap="none">
                <a:solidFill>
                  <a:schemeClr val="lt1"/>
                </a:solidFill>
                <a:latin typeface="Trebuchet MS"/>
                <a:ea typeface="Trebuchet MS"/>
                <a:cs typeface="Trebuchet MS"/>
                <a:sym typeface="Trebuchet MS"/>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sloupce">
  <p:cSld name="3 sloupce">
    <p:spTree>
      <p:nvGrpSpPr>
        <p:cNvPr id="1" name="Shape 151"/>
        <p:cNvGrpSpPr/>
        <p:nvPr/>
      </p:nvGrpSpPr>
      <p:grpSpPr>
        <a:xfrm>
          <a:off x="0" y="0"/>
          <a:ext cx="0" cy="0"/>
          <a:chOff x="0" y="0"/>
          <a:chExt cx="0" cy="0"/>
        </a:xfrm>
      </p:grpSpPr>
      <p:pic>
        <p:nvPicPr>
          <p:cNvPr id="152" name="Google Shape;152;p30"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153" name="Google Shape;153;p30"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154" name="Google Shape;154;p30"/>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0"/>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0"/>
          <p:cNvSpPr txBox="1">
            <a:spLocks noGrp="1"/>
          </p:cNvSpPr>
          <p:nvPr>
            <p:ph type="title"/>
          </p:nvPr>
        </p:nvSpPr>
        <p:spPr>
          <a:xfrm>
            <a:off x="669222" y="753228"/>
            <a:ext cx="9624960"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30"/>
          <p:cNvSpPr txBox="1">
            <a:spLocks noGrp="1"/>
          </p:cNvSpPr>
          <p:nvPr>
            <p:ph type="body" idx="1"/>
          </p:nvPr>
        </p:nvSpPr>
        <p:spPr>
          <a:xfrm>
            <a:off x="660946" y="2336873"/>
            <a:ext cx="3070034"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58" name="Google Shape;158;p30"/>
          <p:cNvSpPr txBox="1">
            <a:spLocks noGrp="1"/>
          </p:cNvSpPr>
          <p:nvPr>
            <p:ph type="body" idx="2"/>
          </p:nvPr>
        </p:nvSpPr>
        <p:spPr>
          <a:xfrm>
            <a:off x="680322" y="3022673"/>
            <a:ext cx="3049702" cy="29135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59" name="Google Shape;159;p30"/>
          <p:cNvSpPr txBox="1">
            <a:spLocks noGrp="1"/>
          </p:cNvSpPr>
          <p:nvPr>
            <p:ph type="body" idx="3"/>
          </p:nvPr>
        </p:nvSpPr>
        <p:spPr>
          <a:xfrm>
            <a:off x="3956025" y="2336873"/>
            <a:ext cx="3063240"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60" name="Google Shape;160;p30"/>
          <p:cNvSpPr txBox="1">
            <a:spLocks noGrp="1"/>
          </p:cNvSpPr>
          <p:nvPr>
            <p:ph type="body" idx="4"/>
          </p:nvPr>
        </p:nvSpPr>
        <p:spPr>
          <a:xfrm>
            <a:off x="3945470" y="3022673"/>
            <a:ext cx="3063240" cy="29135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61" name="Google Shape;161;p30"/>
          <p:cNvSpPr txBox="1">
            <a:spLocks noGrp="1"/>
          </p:cNvSpPr>
          <p:nvPr>
            <p:ph type="body" idx="5"/>
          </p:nvPr>
        </p:nvSpPr>
        <p:spPr>
          <a:xfrm>
            <a:off x="7224156" y="2336873"/>
            <a:ext cx="3070025"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62" name="Google Shape;162;p30"/>
          <p:cNvSpPr txBox="1">
            <a:spLocks noGrp="1"/>
          </p:cNvSpPr>
          <p:nvPr>
            <p:ph type="body" idx="6"/>
          </p:nvPr>
        </p:nvSpPr>
        <p:spPr>
          <a:xfrm>
            <a:off x="7224156" y="3022673"/>
            <a:ext cx="3070025" cy="29135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63" name="Google Shape;163;p30"/>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30"/>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30"/>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sloupce s obrázky">
  <p:cSld name="3 sloupce s obrázky">
    <p:spTree>
      <p:nvGrpSpPr>
        <p:cNvPr id="1" name="Shape 166"/>
        <p:cNvGrpSpPr/>
        <p:nvPr/>
      </p:nvGrpSpPr>
      <p:grpSpPr>
        <a:xfrm>
          <a:off x="0" y="0"/>
          <a:ext cx="0" cy="0"/>
          <a:chOff x="0" y="0"/>
          <a:chExt cx="0" cy="0"/>
        </a:xfrm>
      </p:grpSpPr>
      <p:pic>
        <p:nvPicPr>
          <p:cNvPr id="167" name="Google Shape;167;p31"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168" name="Google Shape;168;p31"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169" name="Google Shape;169;p31"/>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1"/>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1"/>
          <p:cNvSpPr txBox="1">
            <a:spLocks noGrp="1"/>
          </p:cNvSpPr>
          <p:nvPr>
            <p:ph type="title"/>
          </p:nvPr>
        </p:nvSpPr>
        <p:spPr>
          <a:xfrm>
            <a:off x="680322" y="753228"/>
            <a:ext cx="9613860"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p31"/>
          <p:cNvSpPr txBox="1">
            <a:spLocks noGrp="1"/>
          </p:cNvSpPr>
          <p:nvPr>
            <p:ph type="body" idx="1"/>
          </p:nvPr>
        </p:nvSpPr>
        <p:spPr>
          <a:xfrm>
            <a:off x="680318" y="4297503"/>
            <a:ext cx="3049705"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73" name="Google Shape;173;p31"/>
          <p:cNvSpPr>
            <a:spLocks noGrp="1"/>
          </p:cNvSpPr>
          <p:nvPr>
            <p:ph type="pic" idx="2"/>
          </p:nvPr>
        </p:nvSpPr>
        <p:spPr>
          <a:xfrm>
            <a:off x="680318" y="2336873"/>
            <a:ext cx="3049705" cy="1524000"/>
          </a:xfrm>
          <a:prstGeom prst="roundRect">
            <a:avLst>
              <a:gd name="adj" fmla="val 0"/>
            </a:avLst>
          </a:prstGeom>
          <a:noFill/>
          <a:ln>
            <a:noFill/>
          </a:ln>
          <a:effectLst>
            <a:outerShdw blurRad="50800" dist="50800" dir="5400000" algn="tl" rotWithShape="0">
              <a:srgbClr val="000000">
                <a:alpha val="42745"/>
              </a:srgbClr>
            </a:outerShdw>
          </a:effectLst>
        </p:spPr>
      </p:sp>
      <p:sp>
        <p:nvSpPr>
          <p:cNvPr id="174" name="Google Shape;174;p31"/>
          <p:cNvSpPr txBox="1">
            <a:spLocks noGrp="1"/>
          </p:cNvSpPr>
          <p:nvPr>
            <p:ph type="body" idx="3"/>
          </p:nvPr>
        </p:nvSpPr>
        <p:spPr>
          <a:xfrm>
            <a:off x="680318" y="4873765"/>
            <a:ext cx="3049705" cy="106242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75" name="Google Shape;175;p31"/>
          <p:cNvSpPr txBox="1">
            <a:spLocks noGrp="1"/>
          </p:cNvSpPr>
          <p:nvPr>
            <p:ph type="body" idx="4"/>
          </p:nvPr>
        </p:nvSpPr>
        <p:spPr>
          <a:xfrm>
            <a:off x="3945471" y="4297503"/>
            <a:ext cx="3063240"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76" name="Google Shape;176;p31"/>
          <p:cNvSpPr>
            <a:spLocks noGrp="1"/>
          </p:cNvSpPr>
          <p:nvPr>
            <p:ph type="pic" idx="5"/>
          </p:nvPr>
        </p:nvSpPr>
        <p:spPr>
          <a:xfrm>
            <a:off x="3945470" y="2336873"/>
            <a:ext cx="3063240" cy="1524000"/>
          </a:xfrm>
          <a:prstGeom prst="roundRect">
            <a:avLst>
              <a:gd name="adj" fmla="val 0"/>
            </a:avLst>
          </a:prstGeom>
          <a:noFill/>
          <a:ln>
            <a:noFill/>
          </a:ln>
          <a:effectLst>
            <a:outerShdw blurRad="50800" dist="50800" dir="5400000" algn="tl" rotWithShape="0">
              <a:srgbClr val="000000">
                <a:alpha val="42745"/>
              </a:srgbClr>
            </a:outerShdw>
          </a:effectLst>
        </p:spPr>
      </p:sp>
      <p:sp>
        <p:nvSpPr>
          <p:cNvPr id="177" name="Google Shape;177;p31"/>
          <p:cNvSpPr txBox="1">
            <a:spLocks noGrp="1"/>
          </p:cNvSpPr>
          <p:nvPr>
            <p:ph type="body" idx="6"/>
          </p:nvPr>
        </p:nvSpPr>
        <p:spPr>
          <a:xfrm>
            <a:off x="3944117" y="4873764"/>
            <a:ext cx="3067297" cy="106242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78" name="Google Shape;178;p31"/>
          <p:cNvSpPr txBox="1">
            <a:spLocks noGrp="1"/>
          </p:cNvSpPr>
          <p:nvPr>
            <p:ph type="body" idx="7"/>
          </p:nvPr>
        </p:nvSpPr>
        <p:spPr>
          <a:xfrm>
            <a:off x="7230678" y="4297503"/>
            <a:ext cx="3063505"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79" name="Google Shape;179;p31"/>
          <p:cNvSpPr>
            <a:spLocks noGrp="1"/>
          </p:cNvSpPr>
          <p:nvPr>
            <p:ph type="pic" idx="8"/>
          </p:nvPr>
        </p:nvSpPr>
        <p:spPr>
          <a:xfrm>
            <a:off x="7230677" y="2336873"/>
            <a:ext cx="3063505" cy="1524000"/>
          </a:xfrm>
          <a:prstGeom prst="roundRect">
            <a:avLst>
              <a:gd name="adj" fmla="val 0"/>
            </a:avLst>
          </a:prstGeom>
          <a:noFill/>
          <a:ln>
            <a:noFill/>
          </a:ln>
          <a:effectLst>
            <a:outerShdw blurRad="50800" dist="50800" dir="5400000" algn="tl" rotWithShape="0">
              <a:srgbClr val="000000">
                <a:alpha val="42745"/>
              </a:srgbClr>
            </a:outerShdw>
          </a:effectLst>
        </p:spPr>
      </p:sp>
      <p:sp>
        <p:nvSpPr>
          <p:cNvPr id="180" name="Google Shape;180;p31"/>
          <p:cNvSpPr txBox="1">
            <a:spLocks noGrp="1"/>
          </p:cNvSpPr>
          <p:nvPr>
            <p:ph type="body" idx="9"/>
          </p:nvPr>
        </p:nvSpPr>
        <p:spPr>
          <a:xfrm>
            <a:off x="7230553" y="4873762"/>
            <a:ext cx="3067563" cy="106242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81" name="Google Shape;181;p31"/>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31"/>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31"/>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adpis a svislý text" type="vertTx">
  <p:cSld name="VERTICAL_TEXT">
    <p:spTree>
      <p:nvGrpSpPr>
        <p:cNvPr id="1" name="Shape 184"/>
        <p:cNvGrpSpPr/>
        <p:nvPr/>
      </p:nvGrpSpPr>
      <p:grpSpPr>
        <a:xfrm>
          <a:off x="0" y="0"/>
          <a:ext cx="0" cy="0"/>
          <a:chOff x="0" y="0"/>
          <a:chExt cx="0" cy="0"/>
        </a:xfrm>
      </p:grpSpPr>
      <p:pic>
        <p:nvPicPr>
          <p:cNvPr id="185" name="Google Shape;185;p32"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186" name="Google Shape;186;p32"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187" name="Google Shape;187;p32"/>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2"/>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2"/>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3600"/>
              <a:buFont typeface="Trebuchet M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32"/>
          <p:cNvSpPr txBox="1">
            <a:spLocks noGrp="1"/>
          </p:cNvSpPr>
          <p:nvPr>
            <p:ph type="body" idx="1"/>
          </p:nvPr>
        </p:nvSpPr>
        <p:spPr>
          <a:xfrm rot="5400000">
            <a:off x="3687594" y="-670400"/>
            <a:ext cx="3599316" cy="9613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91" name="Google Shape;191;p32"/>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32"/>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32"/>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vislý nadpis a text" type="vertTitleAndTx">
  <p:cSld name="VERTICAL_TITLE_AND_VERTICAL_TEXT">
    <p:spTree>
      <p:nvGrpSpPr>
        <p:cNvPr id="1" name="Shape 194"/>
        <p:cNvGrpSpPr/>
        <p:nvPr/>
      </p:nvGrpSpPr>
      <p:grpSpPr>
        <a:xfrm>
          <a:off x="0" y="0"/>
          <a:ext cx="0" cy="0"/>
          <a:chOff x="0" y="0"/>
          <a:chExt cx="0" cy="0"/>
        </a:xfrm>
      </p:grpSpPr>
      <p:sp>
        <p:nvSpPr>
          <p:cNvPr id="195" name="Google Shape;195;p33"/>
          <p:cNvSpPr/>
          <p:nvPr/>
        </p:nvSpPr>
        <p:spPr>
          <a:xfrm rot="5400000">
            <a:off x="8116207" y="1869395"/>
            <a:ext cx="5106988"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3"/>
          <p:cNvSpPr/>
          <p:nvPr/>
        </p:nvSpPr>
        <p:spPr>
          <a:xfrm rot="5400000">
            <a:off x="9868202" y="5372403"/>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3"/>
          <p:cNvSpPr txBox="1">
            <a:spLocks noGrp="1"/>
          </p:cNvSpPr>
          <p:nvPr>
            <p:ph type="title"/>
          </p:nvPr>
        </p:nvSpPr>
        <p:spPr>
          <a:xfrm rot="5400000">
            <a:off x="8489252" y="2249576"/>
            <a:ext cx="4353760" cy="10738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8" name="Google Shape;198;p33"/>
          <p:cNvSpPr txBox="1">
            <a:spLocks noGrp="1"/>
          </p:cNvSpPr>
          <p:nvPr>
            <p:ph type="body" idx="1"/>
          </p:nvPr>
        </p:nvSpPr>
        <p:spPr>
          <a:xfrm rot="5400000">
            <a:off x="2452030" y="-1162110"/>
            <a:ext cx="5326589" cy="88700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99" name="Google Shape;199;p33"/>
          <p:cNvSpPr txBox="1">
            <a:spLocks noGrp="1"/>
          </p:cNvSpPr>
          <p:nvPr>
            <p:ph type="dt" idx="10"/>
          </p:nvPr>
        </p:nvSpPr>
        <p:spPr>
          <a:xfrm>
            <a:off x="6807126"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33"/>
          <p:cNvSpPr txBox="1">
            <a:spLocks noGrp="1"/>
          </p:cNvSpPr>
          <p:nvPr>
            <p:ph type="ftr" idx="11"/>
          </p:nvPr>
        </p:nvSpPr>
        <p:spPr>
          <a:xfrm>
            <a:off x="680321" y="5936188"/>
            <a:ext cx="612680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33"/>
          <p:cNvSpPr txBox="1">
            <a:spLocks noGrp="1"/>
          </p:cNvSpPr>
          <p:nvPr>
            <p:ph type="sldNum" idx="12"/>
          </p:nvPr>
        </p:nvSpPr>
        <p:spPr>
          <a:xfrm>
            <a:off x="10097550" y="5398633"/>
            <a:ext cx="1154151" cy="1090789"/>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sz="3600">
                <a:solidFill>
                  <a:schemeClr val="lt1"/>
                </a:solidFill>
                <a:latin typeface="Trebuchet MS"/>
                <a:ea typeface="Trebuchet MS"/>
                <a:cs typeface="Trebuchet MS"/>
                <a:sym typeface="Trebuchet MS"/>
              </a:defRPr>
            </a:lvl1pPr>
            <a:lvl2pPr marL="0" lvl="1" indent="0" algn="ctr">
              <a:spcBef>
                <a:spcPts val="0"/>
              </a:spcBef>
              <a:buNone/>
              <a:defRPr sz="3600">
                <a:solidFill>
                  <a:schemeClr val="lt1"/>
                </a:solidFill>
                <a:latin typeface="Trebuchet MS"/>
                <a:ea typeface="Trebuchet MS"/>
                <a:cs typeface="Trebuchet MS"/>
                <a:sym typeface="Trebuchet MS"/>
              </a:defRPr>
            </a:lvl2pPr>
            <a:lvl3pPr marL="0" lvl="2" indent="0" algn="ctr">
              <a:spcBef>
                <a:spcPts val="0"/>
              </a:spcBef>
              <a:buNone/>
              <a:defRPr sz="3600">
                <a:solidFill>
                  <a:schemeClr val="lt1"/>
                </a:solidFill>
                <a:latin typeface="Trebuchet MS"/>
                <a:ea typeface="Trebuchet MS"/>
                <a:cs typeface="Trebuchet MS"/>
                <a:sym typeface="Trebuchet MS"/>
              </a:defRPr>
            </a:lvl3pPr>
            <a:lvl4pPr marL="0" lvl="3" indent="0" algn="ctr">
              <a:spcBef>
                <a:spcPts val="0"/>
              </a:spcBef>
              <a:buNone/>
              <a:defRPr sz="3600">
                <a:solidFill>
                  <a:schemeClr val="lt1"/>
                </a:solidFill>
                <a:latin typeface="Trebuchet MS"/>
                <a:ea typeface="Trebuchet MS"/>
                <a:cs typeface="Trebuchet MS"/>
                <a:sym typeface="Trebuchet MS"/>
              </a:defRPr>
            </a:lvl4pPr>
            <a:lvl5pPr marL="0" lvl="4" indent="0" algn="ctr">
              <a:spcBef>
                <a:spcPts val="0"/>
              </a:spcBef>
              <a:buNone/>
              <a:defRPr sz="3600">
                <a:solidFill>
                  <a:schemeClr val="lt1"/>
                </a:solidFill>
                <a:latin typeface="Trebuchet MS"/>
                <a:ea typeface="Trebuchet MS"/>
                <a:cs typeface="Trebuchet MS"/>
                <a:sym typeface="Trebuchet MS"/>
              </a:defRPr>
            </a:lvl5pPr>
            <a:lvl6pPr marL="0" lvl="5" indent="0" algn="ctr">
              <a:spcBef>
                <a:spcPts val="0"/>
              </a:spcBef>
              <a:buNone/>
              <a:defRPr sz="3600">
                <a:solidFill>
                  <a:schemeClr val="lt1"/>
                </a:solidFill>
                <a:latin typeface="Trebuchet MS"/>
                <a:ea typeface="Trebuchet MS"/>
                <a:cs typeface="Trebuchet MS"/>
                <a:sym typeface="Trebuchet MS"/>
              </a:defRPr>
            </a:lvl6pPr>
            <a:lvl7pPr marL="0" lvl="6" indent="0" algn="ctr">
              <a:spcBef>
                <a:spcPts val="0"/>
              </a:spcBef>
              <a:buNone/>
              <a:defRPr sz="3600">
                <a:solidFill>
                  <a:schemeClr val="lt1"/>
                </a:solidFill>
                <a:latin typeface="Trebuchet MS"/>
                <a:ea typeface="Trebuchet MS"/>
                <a:cs typeface="Trebuchet MS"/>
                <a:sym typeface="Trebuchet MS"/>
              </a:defRPr>
            </a:lvl7pPr>
            <a:lvl8pPr marL="0" lvl="7" indent="0" algn="ctr">
              <a:spcBef>
                <a:spcPts val="0"/>
              </a:spcBef>
              <a:buNone/>
              <a:defRPr sz="3600">
                <a:solidFill>
                  <a:schemeClr val="lt1"/>
                </a:solidFill>
                <a:latin typeface="Trebuchet MS"/>
                <a:ea typeface="Trebuchet MS"/>
                <a:cs typeface="Trebuchet MS"/>
                <a:sym typeface="Trebuchet MS"/>
              </a:defRPr>
            </a:lvl8pPr>
            <a:lvl9pPr marL="0" lvl="8" indent="0" algn="ctr">
              <a:spcBef>
                <a:spcPts val="0"/>
              </a:spcBef>
              <a:buNone/>
              <a:defRPr sz="3600">
                <a:solidFill>
                  <a:schemeClr val="lt1"/>
                </a:solidFill>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pic>
        <p:nvPicPr>
          <p:cNvPr id="27" name="Google Shape;27;p18"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28" name="Google Shape;28;p18"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29" name="Google Shape;29;p18"/>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18"/>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18"/>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18"/>
          <p:cNvSpPr txBox="1">
            <a:spLocks noGrp="1"/>
          </p:cNvSpPr>
          <p:nvPr>
            <p:ph type="body" idx="1"/>
          </p:nvPr>
        </p:nvSpPr>
        <p:spPr>
          <a:xfrm>
            <a:off x="680321" y="2336873"/>
            <a:ext cx="9613861" cy="35993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3" name="Google Shape;33;p18"/>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8"/>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8"/>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Jenom nadpis" type="titleOnly">
  <p:cSld name="TITLE_ONLY">
    <p:spTree>
      <p:nvGrpSpPr>
        <p:cNvPr id="1" name="Shape 36"/>
        <p:cNvGrpSpPr/>
        <p:nvPr/>
      </p:nvGrpSpPr>
      <p:grpSpPr>
        <a:xfrm>
          <a:off x="0" y="0"/>
          <a:ext cx="0" cy="0"/>
          <a:chOff x="0" y="0"/>
          <a:chExt cx="0" cy="0"/>
        </a:xfrm>
      </p:grpSpPr>
      <p:pic>
        <p:nvPicPr>
          <p:cNvPr id="37" name="Google Shape;37;p19"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38" name="Google Shape;38;p19"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39" name="Google Shape;39;p19"/>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19"/>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19"/>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9"/>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9"/>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9"/>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rázdný" type="blank">
  <p:cSld name="BLANK">
    <p:spTree>
      <p:nvGrpSpPr>
        <p:cNvPr id="1" name="Shape 45"/>
        <p:cNvGrpSpPr/>
        <p:nvPr/>
      </p:nvGrpSpPr>
      <p:grpSpPr>
        <a:xfrm>
          <a:off x="0" y="0"/>
          <a:ext cx="0" cy="0"/>
          <a:chOff x="0" y="0"/>
          <a:chExt cx="0" cy="0"/>
        </a:xfrm>
      </p:grpSpPr>
      <p:pic>
        <p:nvPicPr>
          <p:cNvPr id="46" name="Google Shape;46;p20" descr="HD-ShadowShort.png"/>
          <p:cNvPicPr preferRelativeResize="0"/>
          <p:nvPr/>
        </p:nvPicPr>
        <p:blipFill rotWithShape="1">
          <a:blip r:embed="rId2">
            <a:alphaModFix/>
          </a:blip>
          <a:srcRect/>
          <a:stretch/>
        </p:blipFill>
        <p:spPr>
          <a:xfrm>
            <a:off x="10585826" y="1971234"/>
            <a:ext cx="1602997" cy="144270"/>
          </a:xfrm>
          <a:prstGeom prst="rect">
            <a:avLst/>
          </a:prstGeom>
          <a:noFill/>
          <a:ln>
            <a:noFill/>
          </a:ln>
        </p:spPr>
      </p:pic>
      <p:sp>
        <p:nvSpPr>
          <p:cNvPr id="47" name="Google Shape;47;p20"/>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0"/>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0"/>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0"/>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Jmenovka">
  <p:cSld name="Jmenovka">
    <p:spTree>
      <p:nvGrpSpPr>
        <p:cNvPr id="1" name="Shape 51"/>
        <p:cNvGrpSpPr/>
        <p:nvPr/>
      </p:nvGrpSpPr>
      <p:grpSpPr>
        <a:xfrm>
          <a:off x="0" y="0"/>
          <a:ext cx="0" cy="0"/>
          <a:chOff x="0" y="0"/>
          <a:chExt cx="0" cy="0"/>
        </a:xfrm>
      </p:grpSpPr>
      <p:pic>
        <p:nvPicPr>
          <p:cNvPr id="52" name="Google Shape;52;p21" descr="HD-ShadowLong.png"/>
          <p:cNvPicPr preferRelativeResize="0"/>
          <p:nvPr/>
        </p:nvPicPr>
        <p:blipFill rotWithShape="1">
          <a:blip r:embed="rId2">
            <a:alphaModFix/>
          </a:blip>
          <a:srcRect/>
          <a:stretch/>
        </p:blipFill>
        <p:spPr>
          <a:xfrm>
            <a:off x="1" y="5928628"/>
            <a:ext cx="10437812" cy="321164"/>
          </a:xfrm>
          <a:prstGeom prst="rect">
            <a:avLst/>
          </a:prstGeom>
          <a:noFill/>
          <a:ln>
            <a:noFill/>
          </a:ln>
        </p:spPr>
      </p:pic>
      <p:pic>
        <p:nvPicPr>
          <p:cNvPr id="53" name="Google Shape;53;p21" descr="HD-ShadowShort.png"/>
          <p:cNvPicPr preferRelativeResize="0"/>
          <p:nvPr/>
        </p:nvPicPr>
        <p:blipFill rotWithShape="1">
          <a:blip r:embed="rId3">
            <a:alphaModFix/>
          </a:blip>
          <a:srcRect/>
          <a:stretch/>
        </p:blipFill>
        <p:spPr>
          <a:xfrm>
            <a:off x="10585826" y="5929622"/>
            <a:ext cx="1602997" cy="144270"/>
          </a:xfrm>
          <a:prstGeom prst="rect">
            <a:avLst/>
          </a:prstGeom>
          <a:noFill/>
          <a:ln>
            <a:noFill/>
          </a:ln>
        </p:spPr>
      </p:pic>
      <p:sp>
        <p:nvSpPr>
          <p:cNvPr id="54" name="Google Shape;54;p21"/>
          <p:cNvSpPr/>
          <p:nvPr/>
        </p:nvSpPr>
        <p:spPr>
          <a:xfrm>
            <a:off x="0" y="4567988"/>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1"/>
          <p:cNvSpPr/>
          <p:nvPr/>
        </p:nvSpPr>
        <p:spPr>
          <a:xfrm>
            <a:off x="10585827" y="4567988"/>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1"/>
          <p:cNvSpPr txBox="1">
            <a:spLocks noGrp="1"/>
          </p:cNvSpPr>
          <p:nvPr>
            <p:ph type="title"/>
          </p:nvPr>
        </p:nvSpPr>
        <p:spPr>
          <a:xfrm>
            <a:off x="680319" y="4711615"/>
            <a:ext cx="9613862" cy="58853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1"/>
          <p:cNvSpPr txBox="1">
            <a:spLocks noGrp="1"/>
          </p:cNvSpPr>
          <p:nvPr>
            <p:ph type="body" idx="1"/>
          </p:nvPr>
        </p:nvSpPr>
        <p:spPr>
          <a:xfrm>
            <a:off x="680320" y="5300149"/>
            <a:ext cx="9613862" cy="50225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58" name="Google Shape;58;p21"/>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1"/>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1"/>
          <p:cNvSpPr txBox="1">
            <a:spLocks noGrp="1"/>
          </p:cNvSpPr>
          <p:nvPr>
            <p:ph type="sldNum" idx="12"/>
          </p:nvPr>
        </p:nvSpPr>
        <p:spPr>
          <a:xfrm>
            <a:off x="10729455" y="4709925"/>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Záhlaví oddílu" type="secHead">
  <p:cSld name="SECTION_HEADER">
    <p:spTree>
      <p:nvGrpSpPr>
        <p:cNvPr id="1" name="Shape 61"/>
        <p:cNvGrpSpPr/>
        <p:nvPr/>
      </p:nvGrpSpPr>
      <p:grpSpPr>
        <a:xfrm>
          <a:off x="0" y="0"/>
          <a:ext cx="0" cy="0"/>
          <a:chOff x="0" y="0"/>
          <a:chExt cx="0" cy="0"/>
        </a:xfrm>
      </p:grpSpPr>
      <p:pic>
        <p:nvPicPr>
          <p:cNvPr id="62" name="Google Shape;62;p22" descr="HD-ShadowLong.png"/>
          <p:cNvPicPr preferRelativeResize="0"/>
          <p:nvPr/>
        </p:nvPicPr>
        <p:blipFill rotWithShape="1">
          <a:blip r:embed="rId2">
            <a:alphaModFix/>
          </a:blip>
          <a:srcRect/>
          <a:stretch/>
        </p:blipFill>
        <p:spPr>
          <a:xfrm>
            <a:off x="-1" y="4086907"/>
            <a:ext cx="10437812" cy="321164"/>
          </a:xfrm>
          <a:prstGeom prst="rect">
            <a:avLst/>
          </a:prstGeom>
          <a:noFill/>
          <a:ln>
            <a:noFill/>
          </a:ln>
        </p:spPr>
      </p:pic>
      <p:pic>
        <p:nvPicPr>
          <p:cNvPr id="63" name="Google Shape;63;p22" descr="HD-ShadowShort.png"/>
          <p:cNvPicPr preferRelativeResize="0"/>
          <p:nvPr/>
        </p:nvPicPr>
        <p:blipFill rotWithShape="1">
          <a:blip r:embed="rId3">
            <a:alphaModFix/>
          </a:blip>
          <a:srcRect/>
          <a:stretch/>
        </p:blipFill>
        <p:spPr>
          <a:xfrm>
            <a:off x="10585824" y="4087901"/>
            <a:ext cx="1602997" cy="144270"/>
          </a:xfrm>
          <a:prstGeom prst="rect">
            <a:avLst/>
          </a:prstGeom>
          <a:noFill/>
          <a:ln>
            <a:noFill/>
          </a:ln>
        </p:spPr>
      </p:pic>
      <p:sp>
        <p:nvSpPr>
          <p:cNvPr id="64" name="Google Shape;64;p22"/>
          <p:cNvSpPr/>
          <p:nvPr/>
        </p:nvSpPr>
        <p:spPr>
          <a:xfrm>
            <a:off x="-2" y="2726267"/>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2"/>
          <p:cNvSpPr/>
          <p:nvPr/>
        </p:nvSpPr>
        <p:spPr>
          <a:xfrm>
            <a:off x="10585825" y="2726267"/>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2"/>
          <p:cNvSpPr txBox="1">
            <a:spLocks noGrp="1"/>
          </p:cNvSpPr>
          <p:nvPr>
            <p:ph type="title"/>
          </p:nvPr>
        </p:nvSpPr>
        <p:spPr>
          <a:xfrm>
            <a:off x="680322" y="2869895"/>
            <a:ext cx="9613860" cy="109078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3600"/>
              <a:buFont typeface="Trebuchet MS"/>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2"/>
          <p:cNvSpPr txBox="1">
            <a:spLocks noGrp="1"/>
          </p:cNvSpPr>
          <p:nvPr>
            <p:ph type="body" idx="1"/>
          </p:nvPr>
        </p:nvSpPr>
        <p:spPr>
          <a:xfrm>
            <a:off x="680322" y="4232171"/>
            <a:ext cx="9613860" cy="1704017"/>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68" name="Google Shape;68;p22"/>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2"/>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2"/>
          <p:cNvSpPr txBox="1">
            <a:spLocks noGrp="1"/>
          </p:cNvSpPr>
          <p:nvPr>
            <p:ph type="sldNum" idx="12"/>
          </p:nvPr>
        </p:nvSpPr>
        <p:spPr>
          <a:xfrm>
            <a:off x="10729455" y="2869895"/>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va obsahy" type="twoObj">
  <p:cSld name="TWO_OBJECTS">
    <p:spTree>
      <p:nvGrpSpPr>
        <p:cNvPr id="1" name="Shape 71"/>
        <p:cNvGrpSpPr/>
        <p:nvPr/>
      </p:nvGrpSpPr>
      <p:grpSpPr>
        <a:xfrm>
          <a:off x="0" y="0"/>
          <a:ext cx="0" cy="0"/>
          <a:chOff x="0" y="0"/>
          <a:chExt cx="0" cy="0"/>
        </a:xfrm>
      </p:grpSpPr>
      <p:pic>
        <p:nvPicPr>
          <p:cNvPr id="72" name="Google Shape;72;p23"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73" name="Google Shape;73;p23"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74" name="Google Shape;74;p23"/>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3"/>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3"/>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23"/>
          <p:cNvSpPr txBox="1">
            <a:spLocks noGrp="1"/>
          </p:cNvSpPr>
          <p:nvPr>
            <p:ph type="body" idx="1"/>
          </p:nvPr>
        </p:nvSpPr>
        <p:spPr>
          <a:xfrm>
            <a:off x="680320" y="2336873"/>
            <a:ext cx="4698358" cy="35993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8" name="Google Shape;78;p23"/>
          <p:cNvSpPr txBox="1">
            <a:spLocks noGrp="1"/>
          </p:cNvSpPr>
          <p:nvPr>
            <p:ph type="body" idx="2"/>
          </p:nvPr>
        </p:nvSpPr>
        <p:spPr>
          <a:xfrm>
            <a:off x="5594123" y="2336873"/>
            <a:ext cx="4700058" cy="35993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9" name="Google Shape;79;p23"/>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3"/>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3"/>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orovnání" type="twoTxTwoObj">
  <p:cSld name="TWO_OBJECTS_WITH_TEXT">
    <p:spTree>
      <p:nvGrpSpPr>
        <p:cNvPr id="1" name="Shape 82"/>
        <p:cNvGrpSpPr/>
        <p:nvPr/>
      </p:nvGrpSpPr>
      <p:grpSpPr>
        <a:xfrm>
          <a:off x="0" y="0"/>
          <a:ext cx="0" cy="0"/>
          <a:chOff x="0" y="0"/>
          <a:chExt cx="0" cy="0"/>
        </a:xfrm>
      </p:grpSpPr>
      <p:pic>
        <p:nvPicPr>
          <p:cNvPr id="83" name="Google Shape;83;p24"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84" name="Google Shape;84;p24"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85" name="Google Shape;85;p24"/>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4"/>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4"/>
          <p:cNvSpPr txBox="1">
            <a:spLocks noGrp="1"/>
          </p:cNvSpPr>
          <p:nvPr>
            <p:ph type="title"/>
          </p:nvPr>
        </p:nvSpPr>
        <p:spPr>
          <a:xfrm>
            <a:off x="680319" y="753229"/>
            <a:ext cx="9613863" cy="10809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24"/>
          <p:cNvSpPr txBox="1">
            <a:spLocks noGrp="1"/>
          </p:cNvSpPr>
          <p:nvPr>
            <p:ph type="body" idx="1"/>
          </p:nvPr>
        </p:nvSpPr>
        <p:spPr>
          <a:xfrm>
            <a:off x="906350" y="2336873"/>
            <a:ext cx="4472327" cy="69313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89" name="Google Shape;89;p24"/>
          <p:cNvSpPr txBox="1">
            <a:spLocks noGrp="1"/>
          </p:cNvSpPr>
          <p:nvPr>
            <p:ph type="body" idx="2"/>
          </p:nvPr>
        </p:nvSpPr>
        <p:spPr>
          <a:xfrm>
            <a:off x="680322" y="3030008"/>
            <a:ext cx="4698355" cy="290617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90" name="Google Shape;90;p24"/>
          <p:cNvSpPr txBox="1">
            <a:spLocks noGrp="1"/>
          </p:cNvSpPr>
          <p:nvPr>
            <p:ph type="body" idx="3"/>
          </p:nvPr>
        </p:nvSpPr>
        <p:spPr>
          <a:xfrm>
            <a:off x="5820154" y="2336873"/>
            <a:ext cx="4474028" cy="69207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91" name="Google Shape;91;p24"/>
          <p:cNvSpPr txBox="1">
            <a:spLocks noGrp="1"/>
          </p:cNvSpPr>
          <p:nvPr>
            <p:ph type="body" idx="4"/>
          </p:nvPr>
        </p:nvSpPr>
        <p:spPr>
          <a:xfrm>
            <a:off x="5594123" y="3030008"/>
            <a:ext cx="4700059" cy="290617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92" name="Google Shape;92;p24"/>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4"/>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4"/>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bsah s titulkem" type="objTx">
  <p:cSld name="OBJECT_WITH_CAPTION_TEXT">
    <p:spTree>
      <p:nvGrpSpPr>
        <p:cNvPr id="1" name="Shape 95"/>
        <p:cNvGrpSpPr/>
        <p:nvPr/>
      </p:nvGrpSpPr>
      <p:grpSpPr>
        <a:xfrm>
          <a:off x="0" y="0"/>
          <a:ext cx="0" cy="0"/>
          <a:chOff x="0" y="0"/>
          <a:chExt cx="0" cy="0"/>
        </a:xfrm>
      </p:grpSpPr>
      <p:pic>
        <p:nvPicPr>
          <p:cNvPr id="96" name="Google Shape;96;p25"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97" name="Google Shape;97;p25"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98" name="Google Shape;98;p25"/>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5"/>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5"/>
          <p:cNvSpPr txBox="1">
            <a:spLocks noGrp="1"/>
          </p:cNvSpPr>
          <p:nvPr>
            <p:ph type="title"/>
          </p:nvPr>
        </p:nvSpPr>
        <p:spPr>
          <a:xfrm>
            <a:off x="680321" y="753227"/>
            <a:ext cx="9613859" cy="108094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Trebuchet MS"/>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25"/>
          <p:cNvSpPr txBox="1">
            <a:spLocks noGrp="1"/>
          </p:cNvSpPr>
          <p:nvPr>
            <p:ph type="body" idx="1"/>
          </p:nvPr>
        </p:nvSpPr>
        <p:spPr>
          <a:xfrm>
            <a:off x="4685846" y="2336873"/>
            <a:ext cx="5608336" cy="35993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2" name="Google Shape;102;p25"/>
          <p:cNvSpPr txBox="1">
            <a:spLocks noGrp="1"/>
          </p:cNvSpPr>
          <p:nvPr>
            <p:ph type="body" idx="2"/>
          </p:nvPr>
        </p:nvSpPr>
        <p:spPr>
          <a:xfrm>
            <a:off x="680322" y="2336872"/>
            <a:ext cx="3790078" cy="359931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03" name="Google Shape;103;p25"/>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5"/>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25"/>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cs-CZ"/>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58999">
              <a:srgbClr val="0C3257"/>
            </a:gs>
            <a:gs pos="100000">
              <a:srgbClr val="C00000"/>
            </a:gs>
          </a:gsLst>
          <a:lin ang="2520000" scaled="0"/>
        </a:gradFill>
        <a:effectLst/>
      </p:bgPr>
    </p:bg>
    <p:spTree>
      <p:nvGrpSpPr>
        <p:cNvPr id="1" name="Shape 9"/>
        <p:cNvGrpSpPr/>
        <p:nvPr/>
      </p:nvGrpSpPr>
      <p:grpSpPr>
        <a:xfrm>
          <a:off x="0" y="0"/>
          <a:ext cx="0" cy="0"/>
          <a:chOff x="0" y="0"/>
          <a:chExt cx="0" cy="0"/>
        </a:xfrm>
      </p:grpSpPr>
      <p:pic>
        <p:nvPicPr>
          <p:cNvPr id="10" name="Google Shape;10;p16" descr="hashOverlay-FullResolve.png"/>
          <p:cNvPicPr preferRelativeResize="0"/>
          <p:nvPr/>
        </p:nvPicPr>
        <p:blipFill rotWithShape="1">
          <a:blip r:embed="rId19">
            <a:alphaModFix amt="10000"/>
          </a:blip>
          <a:srcRect/>
          <a:stretch/>
        </p:blipFill>
        <p:spPr>
          <a:xfrm>
            <a:off x="0" y="0"/>
            <a:ext cx="12192000" cy="6858000"/>
          </a:xfrm>
          <a:prstGeom prst="rect">
            <a:avLst/>
          </a:prstGeom>
          <a:noFill/>
          <a:ln>
            <a:noFill/>
          </a:ln>
        </p:spPr>
      </p:pic>
      <p:sp>
        <p:nvSpPr>
          <p:cNvPr id="11" name="Google Shape;11;p16"/>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600"/>
              <a:buFont typeface="Trebuchet MS"/>
              <a:buNone/>
              <a:defRPr sz="3600" b="0" i="0" u="none" strike="noStrike" cap="none">
                <a:solidFill>
                  <a:schemeClr val="l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6"/>
          <p:cNvSpPr txBox="1">
            <a:spLocks noGrp="1"/>
          </p:cNvSpPr>
          <p:nvPr>
            <p:ph type="body" idx="1"/>
          </p:nvPr>
        </p:nvSpPr>
        <p:spPr>
          <a:xfrm>
            <a:off x="680321" y="2336873"/>
            <a:ext cx="9613861" cy="359931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lt1"/>
              </a:buClr>
              <a:buSzPts val="2400"/>
              <a:buFont typeface="Arial"/>
              <a:buChar char="•"/>
              <a:defRPr sz="2400" b="0" i="0" u="none" strike="noStrike" cap="none">
                <a:solidFill>
                  <a:schemeClr val="lt1"/>
                </a:solidFill>
                <a:latin typeface="Trebuchet MS"/>
                <a:ea typeface="Trebuchet MS"/>
                <a:cs typeface="Trebuchet MS"/>
                <a:sym typeface="Trebuchet MS"/>
              </a:defRPr>
            </a:lvl1pPr>
            <a:lvl2pPr marL="914400" marR="0" lvl="1"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Trebuchet MS"/>
                <a:ea typeface="Trebuchet MS"/>
                <a:cs typeface="Trebuchet MS"/>
                <a:sym typeface="Trebuchet MS"/>
              </a:defRPr>
            </a:lvl3pPr>
            <a:lvl4pPr marL="1828800" marR="0" lvl="3"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Trebuchet MS"/>
                <a:ea typeface="Trebuchet MS"/>
                <a:cs typeface="Trebuchet MS"/>
                <a:sym typeface="Trebuchet MS"/>
              </a:defRPr>
            </a:lvl4pPr>
            <a:lvl5pPr marL="2286000" marR="0" lvl="4"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Trebuchet MS"/>
                <a:ea typeface="Trebuchet MS"/>
                <a:cs typeface="Trebuchet MS"/>
                <a:sym typeface="Trebuchet MS"/>
              </a:defRPr>
            </a:lvl5pPr>
            <a:lvl6pPr marL="2743200" marR="0" lvl="5"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Trebuchet MS"/>
                <a:ea typeface="Trebuchet MS"/>
                <a:cs typeface="Trebuchet MS"/>
                <a:sym typeface="Trebuchet MS"/>
              </a:defRPr>
            </a:lvl6pPr>
            <a:lvl7pPr marL="3200400" marR="0" lvl="6"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Trebuchet MS"/>
                <a:ea typeface="Trebuchet MS"/>
                <a:cs typeface="Trebuchet MS"/>
                <a:sym typeface="Trebuchet MS"/>
              </a:defRPr>
            </a:lvl7pPr>
            <a:lvl8pPr marL="3657600" marR="0" lvl="7"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Trebuchet MS"/>
                <a:ea typeface="Trebuchet MS"/>
                <a:cs typeface="Trebuchet MS"/>
                <a:sym typeface="Trebuchet MS"/>
              </a:defRPr>
            </a:lvl8pPr>
            <a:lvl9pPr marL="4114800" marR="0" lvl="8"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Trebuchet MS"/>
                <a:ea typeface="Trebuchet MS"/>
                <a:cs typeface="Trebuchet MS"/>
                <a:sym typeface="Trebuchet MS"/>
              </a:defRPr>
            </a:lvl9pPr>
          </a:lstStyle>
          <a:p>
            <a:endParaRPr/>
          </a:p>
        </p:txBody>
      </p:sp>
      <p:sp>
        <p:nvSpPr>
          <p:cNvPr id="13" name="Google Shape;13;p16"/>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5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4" name="Google Shape;14;p16"/>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5" name="Google Shape;15;p16"/>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3600" b="0" i="0" u="none" strike="noStrike" cap="none">
                <a:solidFill>
                  <a:schemeClr val="lt1"/>
                </a:solidFill>
                <a:latin typeface="Trebuchet MS"/>
                <a:ea typeface="Trebuchet MS"/>
                <a:cs typeface="Trebuchet MS"/>
                <a:sym typeface="Trebuchet MS"/>
              </a:defRPr>
            </a:lvl1pPr>
            <a:lvl2pPr marL="0" marR="0" lvl="1" indent="0" algn="l" rtl="0">
              <a:spcBef>
                <a:spcPts val="0"/>
              </a:spcBef>
              <a:buNone/>
              <a:defRPr sz="3600" b="0" i="0" u="none" strike="noStrike" cap="none">
                <a:solidFill>
                  <a:schemeClr val="lt1"/>
                </a:solidFill>
                <a:latin typeface="Trebuchet MS"/>
                <a:ea typeface="Trebuchet MS"/>
                <a:cs typeface="Trebuchet MS"/>
                <a:sym typeface="Trebuchet MS"/>
              </a:defRPr>
            </a:lvl2pPr>
            <a:lvl3pPr marL="0" marR="0" lvl="2" indent="0" algn="l" rtl="0">
              <a:spcBef>
                <a:spcPts val="0"/>
              </a:spcBef>
              <a:buNone/>
              <a:defRPr sz="3600" b="0" i="0" u="none" strike="noStrike" cap="none">
                <a:solidFill>
                  <a:schemeClr val="lt1"/>
                </a:solidFill>
                <a:latin typeface="Trebuchet MS"/>
                <a:ea typeface="Trebuchet MS"/>
                <a:cs typeface="Trebuchet MS"/>
                <a:sym typeface="Trebuchet MS"/>
              </a:defRPr>
            </a:lvl3pPr>
            <a:lvl4pPr marL="0" marR="0" lvl="3" indent="0" algn="l" rtl="0">
              <a:spcBef>
                <a:spcPts val="0"/>
              </a:spcBef>
              <a:buNone/>
              <a:defRPr sz="3600" b="0" i="0" u="none" strike="noStrike" cap="none">
                <a:solidFill>
                  <a:schemeClr val="lt1"/>
                </a:solidFill>
                <a:latin typeface="Trebuchet MS"/>
                <a:ea typeface="Trebuchet MS"/>
                <a:cs typeface="Trebuchet MS"/>
                <a:sym typeface="Trebuchet MS"/>
              </a:defRPr>
            </a:lvl4pPr>
            <a:lvl5pPr marL="0" marR="0" lvl="4" indent="0" algn="l" rtl="0">
              <a:spcBef>
                <a:spcPts val="0"/>
              </a:spcBef>
              <a:buNone/>
              <a:defRPr sz="3600" b="0" i="0" u="none" strike="noStrike" cap="none">
                <a:solidFill>
                  <a:schemeClr val="lt1"/>
                </a:solidFill>
                <a:latin typeface="Trebuchet MS"/>
                <a:ea typeface="Trebuchet MS"/>
                <a:cs typeface="Trebuchet MS"/>
                <a:sym typeface="Trebuchet MS"/>
              </a:defRPr>
            </a:lvl5pPr>
            <a:lvl6pPr marL="0" marR="0" lvl="5" indent="0" algn="l" rtl="0">
              <a:spcBef>
                <a:spcPts val="0"/>
              </a:spcBef>
              <a:buNone/>
              <a:defRPr sz="3600" b="0" i="0" u="none" strike="noStrike" cap="none">
                <a:solidFill>
                  <a:schemeClr val="lt1"/>
                </a:solidFill>
                <a:latin typeface="Trebuchet MS"/>
                <a:ea typeface="Trebuchet MS"/>
                <a:cs typeface="Trebuchet MS"/>
                <a:sym typeface="Trebuchet MS"/>
              </a:defRPr>
            </a:lvl6pPr>
            <a:lvl7pPr marL="0" marR="0" lvl="6" indent="0" algn="l" rtl="0">
              <a:spcBef>
                <a:spcPts val="0"/>
              </a:spcBef>
              <a:buNone/>
              <a:defRPr sz="3600" b="0" i="0" u="none" strike="noStrike" cap="none">
                <a:solidFill>
                  <a:schemeClr val="lt1"/>
                </a:solidFill>
                <a:latin typeface="Trebuchet MS"/>
                <a:ea typeface="Trebuchet MS"/>
                <a:cs typeface="Trebuchet MS"/>
                <a:sym typeface="Trebuchet MS"/>
              </a:defRPr>
            </a:lvl7pPr>
            <a:lvl8pPr marL="0" marR="0" lvl="7" indent="0" algn="l" rtl="0">
              <a:spcBef>
                <a:spcPts val="0"/>
              </a:spcBef>
              <a:buNone/>
              <a:defRPr sz="3600" b="0" i="0" u="none" strike="noStrike" cap="none">
                <a:solidFill>
                  <a:schemeClr val="lt1"/>
                </a:solidFill>
                <a:latin typeface="Trebuchet MS"/>
                <a:ea typeface="Trebuchet MS"/>
                <a:cs typeface="Trebuchet MS"/>
                <a:sym typeface="Trebuchet MS"/>
              </a:defRPr>
            </a:lvl8pPr>
            <a:lvl9pPr marL="0" marR="0" lvl="8" indent="0" algn="l" rtl="0">
              <a:spcBef>
                <a:spcPts val="0"/>
              </a:spcBef>
              <a:buNone/>
              <a:defRPr sz="3600" b="0" i="0" u="none" strike="noStrike" cap="none">
                <a:solidFill>
                  <a:schemeClr val="lt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cs-CZ"/>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g"/></Relationships>
</file>

<file path=ppt/slides/_rels/slide1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jpg"/><Relationship Id="rId11" Type="http://schemas.openxmlformats.org/officeDocument/2006/relationships/image" Target="../media/image21.jp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
              <a:schemeClr val="lt1"/>
            </a:gs>
            <a:gs pos="45725">
              <a:srgbClr val="00357D"/>
            </a:gs>
            <a:gs pos="55000">
              <a:srgbClr val="0C3257"/>
            </a:gs>
            <a:gs pos="80000">
              <a:srgbClr val="6B0012"/>
            </a:gs>
            <a:gs pos="97000">
              <a:srgbClr val="C00000"/>
            </a:gs>
            <a:gs pos="100000">
              <a:srgbClr val="C00000"/>
            </a:gs>
          </a:gsLst>
          <a:lin ang="2520000" scaled="0"/>
        </a:gradFill>
        <a:effectLst/>
      </p:bgPr>
    </p:bg>
    <p:spTree>
      <p:nvGrpSpPr>
        <p:cNvPr id="1" name="Shape 206"/>
        <p:cNvGrpSpPr/>
        <p:nvPr/>
      </p:nvGrpSpPr>
      <p:grpSpPr>
        <a:xfrm>
          <a:off x="0" y="0"/>
          <a:ext cx="0" cy="0"/>
          <a:chOff x="0" y="0"/>
          <a:chExt cx="0" cy="0"/>
        </a:xfrm>
      </p:grpSpPr>
      <p:pic>
        <p:nvPicPr>
          <p:cNvPr id="207" name="Google Shape;207;p1" descr="Vector Maps of Czech Republic | Free Vector Maps"/>
          <p:cNvPicPr preferRelativeResize="0"/>
          <p:nvPr/>
        </p:nvPicPr>
        <p:blipFill rotWithShape="1">
          <a:blip r:embed="rId3">
            <a:alphaModFix/>
          </a:blip>
          <a:srcRect t="12328" b="7665"/>
          <a:stretch/>
        </p:blipFill>
        <p:spPr>
          <a:xfrm>
            <a:off x="317772" y="93095"/>
            <a:ext cx="9940653" cy="5964868"/>
          </a:xfrm>
          <a:prstGeom prst="rect">
            <a:avLst/>
          </a:prstGeom>
          <a:noFill/>
          <a:ln>
            <a:noFill/>
          </a:ln>
        </p:spPr>
      </p:pic>
      <p:sp>
        <p:nvSpPr>
          <p:cNvPr id="208" name="Google Shape;208;p1"/>
          <p:cNvSpPr txBox="1">
            <a:spLocks noGrp="1"/>
          </p:cNvSpPr>
          <p:nvPr>
            <p:ph type="ctrTitle"/>
          </p:nvPr>
        </p:nvSpPr>
        <p:spPr>
          <a:xfrm>
            <a:off x="821424" y="3207303"/>
            <a:ext cx="7861930" cy="1828546"/>
          </a:xfrm>
          <a:prstGeom prst="rect">
            <a:avLst/>
          </a:prstGeom>
          <a:noFill/>
          <a:ln>
            <a:noFill/>
          </a:ln>
        </p:spPr>
        <p:txBody>
          <a:bodyPr spcFirstLastPara="1" wrap="square" lIns="91425" tIns="45700" rIns="91425" bIns="45700" anchor="b" anchorCtr="0">
            <a:noAutofit/>
          </a:bodyPr>
          <a:lstStyle/>
          <a:p>
            <a:pPr marL="0" lvl="0" indent="0" algn="r" rtl="0">
              <a:lnSpc>
                <a:spcPct val="90000"/>
              </a:lnSpc>
              <a:spcBef>
                <a:spcPts val="0"/>
              </a:spcBef>
              <a:spcAft>
                <a:spcPts val="0"/>
              </a:spcAft>
              <a:buClr>
                <a:schemeClr val="lt1"/>
              </a:buClr>
              <a:buSzPts val="5400"/>
              <a:buFont typeface="Aharoni"/>
              <a:buNone/>
            </a:pPr>
            <a:r>
              <a:rPr lang="cs-CZ">
                <a:latin typeface="Aharoni"/>
                <a:ea typeface="Aharoni"/>
                <a:cs typeface="Aharoni"/>
                <a:sym typeface="Aharoni"/>
              </a:rPr>
              <a:t>Czech Republic &amp; Charles university</a:t>
            </a:r>
            <a:br>
              <a:rPr lang="cs-CZ">
                <a:latin typeface="Aharoni"/>
                <a:ea typeface="Aharoni"/>
                <a:cs typeface="Aharoni"/>
                <a:sym typeface="Aharoni"/>
              </a:rPr>
            </a:br>
            <a:r>
              <a:rPr lang="cs-CZ" sz="2800">
                <a:latin typeface="Aharoni"/>
                <a:ea typeface="Aharoni"/>
                <a:cs typeface="Aharoni"/>
                <a:sym typeface="Aharoni"/>
              </a:rPr>
              <a:t>Third Faculty of Medicine</a:t>
            </a:r>
            <a:r>
              <a:rPr lang="cs-CZ">
                <a:latin typeface="Aharoni"/>
                <a:ea typeface="Aharoni"/>
                <a:cs typeface="Aharoni"/>
                <a:sym typeface="Aharoni"/>
              </a:rPr>
              <a:t> </a:t>
            </a:r>
            <a:endParaRPr/>
          </a:p>
        </p:txBody>
      </p:sp>
      <p:grpSp>
        <p:nvGrpSpPr>
          <p:cNvPr id="209" name="Google Shape;209;p1"/>
          <p:cNvGrpSpPr/>
          <p:nvPr/>
        </p:nvGrpSpPr>
        <p:grpSpPr>
          <a:xfrm>
            <a:off x="-168965" y="5908558"/>
            <a:ext cx="12360965" cy="949443"/>
            <a:chOff x="-168965" y="5908558"/>
            <a:chExt cx="12360965" cy="949443"/>
          </a:xfrm>
        </p:grpSpPr>
        <p:pic>
          <p:nvPicPr>
            <p:cNvPr id="210" name="Google Shape;210;p1"/>
            <p:cNvPicPr preferRelativeResize="0"/>
            <p:nvPr/>
          </p:nvPicPr>
          <p:blipFill rotWithShape="1">
            <a:blip r:embed="rId4">
              <a:alphaModFix/>
            </a:blip>
            <a:srcRect t="15424" r="8573" b="17754"/>
            <a:stretch/>
          </p:blipFill>
          <p:spPr>
            <a:xfrm>
              <a:off x="7987748" y="5908558"/>
              <a:ext cx="4204252" cy="949442"/>
            </a:xfrm>
            <a:prstGeom prst="rect">
              <a:avLst/>
            </a:prstGeom>
            <a:noFill/>
            <a:ln>
              <a:noFill/>
            </a:ln>
          </p:spPr>
        </p:pic>
        <p:sp>
          <p:nvSpPr>
            <p:cNvPr id="211" name="Google Shape;211;p1"/>
            <p:cNvSpPr/>
            <p:nvPr/>
          </p:nvSpPr>
          <p:spPr>
            <a:xfrm>
              <a:off x="-168965" y="5908558"/>
              <a:ext cx="8156713" cy="94944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grpSp>
      <p:pic>
        <p:nvPicPr>
          <p:cNvPr id="212" name="Google Shape;212;p1"/>
          <p:cNvPicPr preferRelativeResize="0"/>
          <p:nvPr/>
        </p:nvPicPr>
        <p:blipFill rotWithShape="1">
          <a:blip r:embed="rId5">
            <a:alphaModFix/>
          </a:blip>
          <a:srcRect/>
          <a:stretch/>
        </p:blipFill>
        <p:spPr>
          <a:xfrm>
            <a:off x="9957027" y="2728061"/>
            <a:ext cx="2079011" cy="1385152"/>
          </a:xfrm>
          <a:prstGeom prst="rect">
            <a:avLst/>
          </a:prstGeom>
          <a:noFill/>
          <a:ln>
            <a:noFill/>
          </a:ln>
        </p:spPr>
      </p:pic>
      <p:sp>
        <p:nvSpPr>
          <p:cNvPr id="213" name="Google Shape;213;p1"/>
          <p:cNvSpPr/>
          <p:nvPr/>
        </p:nvSpPr>
        <p:spPr>
          <a:xfrm>
            <a:off x="9110545" y="2592659"/>
            <a:ext cx="846481" cy="1655956"/>
          </a:xfrm>
          <a:prstGeom prst="rect">
            <a:avLst/>
          </a:prstGeom>
          <a:solidFill>
            <a:schemeClr val="accent1">
              <a:alpha val="7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0"/>
          <p:cNvSpPr txBox="1">
            <a:spLocks noGrp="1"/>
          </p:cNvSpPr>
          <p:nvPr>
            <p:ph type="title"/>
          </p:nvPr>
        </p:nvSpPr>
        <p:spPr>
          <a:xfrm>
            <a:off x="555061" y="755284"/>
            <a:ext cx="9613861" cy="123226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800"/>
              <a:buFont typeface="Aharoni"/>
              <a:buNone/>
            </a:pPr>
            <a:r>
              <a:rPr lang="cs-CZ" sz="4800">
                <a:latin typeface="Aharoni"/>
                <a:ea typeface="Aharoni"/>
                <a:cs typeface="Aharoni"/>
                <a:sym typeface="Aharoni"/>
              </a:rPr>
              <a:t>Charles University</a:t>
            </a:r>
            <a:endParaRPr/>
          </a:p>
        </p:txBody>
      </p:sp>
      <p:sp>
        <p:nvSpPr>
          <p:cNvPr id="316" name="Google Shape;316;p10"/>
          <p:cNvSpPr txBox="1">
            <a:spLocks noGrp="1"/>
          </p:cNvSpPr>
          <p:nvPr>
            <p:ph type="body" idx="1"/>
          </p:nvPr>
        </p:nvSpPr>
        <p:spPr>
          <a:xfrm>
            <a:off x="330517" y="1903737"/>
            <a:ext cx="6682064" cy="3129715"/>
          </a:xfrm>
          <a:prstGeom prst="rect">
            <a:avLst/>
          </a:prstGeom>
          <a:noFill/>
          <a:ln>
            <a:noFill/>
          </a:ln>
        </p:spPr>
        <p:txBody>
          <a:bodyPr spcFirstLastPara="1" wrap="square" lIns="91425" tIns="45700" rIns="91425" bIns="45700" anchor="t" anchorCtr="0">
            <a:normAutofit/>
          </a:bodyPr>
          <a:lstStyle/>
          <a:p>
            <a:pPr marL="228600" lvl="0" indent="-76200" algn="l" rtl="0">
              <a:lnSpc>
                <a:spcPct val="90000"/>
              </a:lnSpc>
              <a:spcBef>
                <a:spcPts val="0"/>
              </a:spcBef>
              <a:spcAft>
                <a:spcPts val="0"/>
              </a:spcAft>
              <a:buClr>
                <a:schemeClr val="lt1"/>
              </a:buClr>
              <a:buSzPts val="2400"/>
              <a:buNone/>
            </a:pPr>
            <a:endParaRPr b="1" dirty="0"/>
          </a:p>
          <a:p>
            <a:pPr marL="228600" lvl="0" indent="-228600" algn="l" rtl="0">
              <a:lnSpc>
                <a:spcPct val="90000"/>
              </a:lnSpc>
              <a:spcBef>
                <a:spcPts val="1000"/>
              </a:spcBef>
              <a:spcAft>
                <a:spcPts val="0"/>
              </a:spcAft>
              <a:buClr>
                <a:schemeClr val="lt1"/>
              </a:buClr>
              <a:buSzPts val="2400"/>
              <a:buChar char="•"/>
            </a:pPr>
            <a:r>
              <a:rPr lang="cs-CZ" dirty="0" err="1"/>
              <a:t>The</a:t>
            </a:r>
            <a:r>
              <a:rPr lang="cs-CZ" dirty="0"/>
              <a:t> 12. </a:t>
            </a:r>
            <a:r>
              <a:rPr lang="cs-CZ" dirty="0" err="1"/>
              <a:t>oldest</a:t>
            </a:r>
            <a:r>
              <a:rPr lang="cs-CZ" dirty="0"/>
              <a:t> university in </a:t>
            </a:r>
            <a:r>
              <a:rPr lang="cs-CZ" dirty="0" err="1"/>
              <a:t>Europe</a:t>
            </a:r>
            <a:endParaRPr dirty="0"/>
          </a:p>
          <a:p>
            <a:pPr marL="228600" lvl="0" indent="-228600" algn="l" rtl="0">
              <a:lnSpc>
                <a:spcPct val="90000"/>
              </a:lnSpc>
              <a:spcBef>
                <a:spcPts val="1000"/>
              </a:spcBef>
              <a:spcAft>
                <a:spcPts val="0"/>
              </a:spcAft>
              <a:buClr>
                <a:schemeClr val="lt1"/>
              </a:buClr>
              <a:buSzPts val="2400"/>
              <a:buChar char="•"/>
            </a:pPr>
            <a:r>
              <a:rPr lang="cs-CZ" dirty="0" err="1"/>
              <a:t>Founded</a:t>
            </a:r>
            <a:r>
              <a:rPr lang="cs-CZ" dirty="0"/>
              <a:t> in 1347 by Charles IV.</a:t>
            </a:r>
            <a:endParaRPr dirty="0"/>
          </a:p>
          <a:p>
            <a:pPr marL="228600" lvl="0" indent="-228600" algn="l" rtl="0">
              <a:lnSpc>
                <a:spcPct val="90000"/>
              </a:lnSpc>
              <a:spcBef>
                <a:spcPts val="1000"/>
              </a:spcBef>
              <a:spcAft>
                <a:spcPts val="0"/>
              </a:spcAft>
              <a:buClr>
                <a:schemeClr val="lt1"/>
              </a:buClr>
              <a:buSzPts val="2400"/>
              <a:buChar char="•"/>
            </a:pPr>
            <a:r>
              <a:rPr lang="cs-CZ" dirty="0" err="1"/>
              <a:t>The</a:t>
            </a:r>
            <a:r>
              <a:rPr lang="cs-CZ" dirty="0"/>
              <a:t> </a:t>
            </a:r>
            <a:r>
              <a:rPr lang="cs-CZ" dirty="0" err="1"/>
              <a:t>largest</a:t>
            </a:r>
            <a:r>
              <a:rPr lang="cs-CZ" dirty="0"/>
              <a:t> university in </a:t>
            </a:r>
            <a:r>
              <a:rPr lang="cs-CZ" dirty="0" err="1"/>
              <a:t>the</a:t>
            </a:r>
            <a:r>
              <a:rPr lang="cs-CZ" dirty="0"/>
              <a:t> ČR</a:t>
            </a:r>
            <a:endParaRPr dirty="0"/>
          </a:p>
          <a:p>
            <a:pPr marL="228600" lvl="0" indent="-228600" algn="l" rtl="0">
              <a:lnSpc>
                <a:spcPct val="90000"/>
              </a:lnSpc>
              <a:spcBef>
                <a:spcPts val="1000"/>
              </a:spcBef>
              <a:spcAft>
                <a:spcPts val="0"/>
              </a:spcAft>
              <a:buClr>
                <a:schemeClr val="lt1"/>
              </a:buClr>
              <a:buSzPts val="2400"/>
              <a:buChar char="•"/>
            </a:pPr>
            <a:r>
              <a:rPr lang="cs-CZ" dirty="0"/>
              <a:t>Prague, Hradec Králové, Plzeň</a:t>
            </a:r>
            <a:endParaRPr dirty="0"/>
          </a:p>
          <a:p>
            <a:pPr marL="228600" lvl="0" indent="-228600" algn="l" rtl="0">
              <a:lnSpc>
                <a:spcPct val="90000"/>
              </a:lnSpc>
              <a:spcBef>
                <a:spcPts val="1000"/>
              </a:spcBef>
              <a:spcAft>
                <a:spcPts val="0"/>
              </a:spcAft>
              <a:buClr>
                <a:schemeClr val="lt1"/>
              </a:buClr>
              <a:buSzPts val="2400"/>
              <a:buChar char="•"/>
            </a:pPr>
            <a:r>
              <a:rPr lang="cs-CZ" dirty="0"/>
              <a:t>17 </a:t>
            </a:r>
            <a:r>
              <a:rPr lang="cs-CZ" dirty="0" err="1"/>
              <a:t>faculties</a:t>
            </a:r>
            <a:endParaRPr dirty="0"/>
          </a:p>
          <a:p>
            <a:pPr marL="228600" lvl="0" indent="-76200" algn="l" rtl="0">
              <a:lnSpc>
                <a:spcPct val="90000"/>
              </a:lnSpc>
              <a:spcBef>
                <a:spcPts val="1000"/>
              </a:spcBef>
              <a:spcAft>
                <a:spcPts val="0"/>
              </a:spcAft>
              <a:buClr>
                <a:schemeClr val="lt1"/>
              </a:buClr>
              <a:buSzPts val="2400"/>
              <a:buNone/>
            </a:pPr>
            <a:endParaRPr dirty="0"/>
          </a:p>
          <a:p>
            <a:pPr marL="228600" lvl="0" indent="-76200" algn="l" rtl="0">
              <a:lnSpc>
                <a:spcPct val="90000"/>
              </a:lnSpc>
              <a:spcBef>
                <a:spcPts val="1000"/>
              </a:spcBef>
              <a:spcAft>
                <a:spcPts val="0"/>
              </a:spcAft>
              <a:buClr>
                <a:schemeClr val="lt1"/>
              </a:buClr>
              <a:buSzPts val="2400"/>
              <a:buNone/>
            </a:pPr>
            <a:endParaRPr dirty="0"/>
          </a:p>
          <a:p>
            <a:pPr marL="228600" lvl="0" indent="-76200" algn="l" rtl="0">
              <a:lnSpc>
                <a:spcPct val="90000"/>
              </a:lnSpc>
              <a:spcBef>
                <a:spcPts val="1000"/>
              </a:spcBef>
              <a:spcAft>
                <a:spcPts val="0"/>
              </a:spcAft>
              <a:buClr>
                <a:schemeClr val="lt1"/>
              </a:buClr>
              <a:buSzPts val="2400"/>
              <a:buNone/>
            </a:pPr>
            <a:endParaRPr dirty="0"/>
          </a:p>
        </p:txBody>
      </p:sp>
      <p:pic>
        <p:nvPicPr>
          <p:cNvPr id="317" name="Google Shape;317;p10"/>
          <p:cNvPicPr preferRelativeResize="0"/>
          <p:nvPr/>
        </p:nvPicPr>
        <p:blipFill rotWithShape="1">
          <a:blip r:embed="rId3">
            <a:alphaModFix/>
          </a:blip>
          <a:srcRect/>
          <a:stretch/>
        </p:blipFill>
        <p:spPr>
          <a:xfrm>
            <a:off x="8261356" y="426462"/>
            <a:ext cx="1907566" cy="2840614"/>
          </a:xfrm>
          <a:prstGeom prst="rect">
            <a:avLst/>
          </a:prstGeom>
          <a:noFill/>
          <a:ln>
            <a:noFill/>
          </a:ln>
        </p:spPr>
      </p:pic>
      <p:pic>
        <p:nvPicPr>
          <p:cNvPr id="318" name="Google Shape;318;p10" descr="Univerzita Karlova"/>
          <p:cNvPicPr preferRelativeResize="0"/>
          <p:nvPr/>
        </p:nvPicPr>
        <p:blipFill rotWithShape="1">
          <a:blip r:embed="rId4">
            <a:alphaModFix/>
          </a:blip>
          <a:srcRect/>
          <a:stretch/>
        </p:blipFill>
        <p:spPr>
          <a:xfrm>
            <a:off x="6553852" y="3590924"/>
            <a:ext cx="5307631" cy="2974978"/>
          </a:xfrm>
          <a:prstGeom prst="rect">
            <a:avLst/>
          </a:prstGeom>
          <a:noFill/>
          <a:ln>
            <a:noFill/>
          </a:ln>
        </p:spPr>
      </p:pic>
      <p:pic>
        <p:nvPicPr>
          <p:cNvPr id="319" name="Google Shape;319;p10" descr="Univerzita Karlova – Wikipedie"/>
          <p:cNvPicPr preferRelativeResize="0"/>
          <p:nvPr/>
        </p:nvPicPr>
        <p:blipFill rotWithShape="1">
          <a:blip r:embed="rId5">
            <a:alphaModFix/>
          </a:blip>
          <a:srcRect/>
          <a:stretch/>
        </p:blipFill>
        <p:spPr>
          <a:xfrm>
            <a:off x="10793417" y="671470"/>
            <a:ext cx="1227133" cy="1232267"/>
          </a:xfrm>
          <a:prstGeom prst="rect">
            <a:avLst/>
          </a:prstGeom>
          <a:noFill/>
          <a:ln>
            <a:noFill/>
          </a:ln>
        </p:spPr>
      </p:pic>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1"/>
          <p:cNvSpPr txBox="1">
            <a:spLocks noGrp="1"/>
          </p:cNvSpPr>
          <p:nvPr>
            <p:ph type="body" idx="1"/>
          </p:nvPr>
        </p:nvSpPr>
        <p:spPr>
          <a:xfrm>
            <a:off x="261016" y="2175057"/>
            <a:ext cx="9613861" cy="359931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Char char="•"/>
            </a:pPr>
            <a:r>
              <a:rPr lang="cs-CZ"/>
              <a:t>1902 Hospital Královské Vinohrady</a:t>
            </a:r>
            <a:endParaRPr/>
          </a:p>
          <a:p>
            <a:pPr marL="228600" lvl="0" indent="-228600" algn="l" rtl="0">
              <a:lnSpc>
                <a:spcPct val="90000"/>
              </a:lnSpc>
              <a:spcBef>
                <a:spcPts val="1000"/>
              </a:spcBef>
              <a:spcAft>
                <a:spcPts val="0"/>
              </a:spcAft>
              <a:buClr>
                <a:schemeClr val="lt1"/>
              </a:buClr>
              <a:buSzPts val="2400"/>
              <a:buChar char="•"/>
            </a:pPr>
            <a:r>
              <a:rPr lang="cs-CZ"/>
              <a:t>1925 the State Health Institute</a:t>
            </a:r>
            <a:endParaRPr/>
          </a:p>
          <a:p>
            <a:pPr marL="228600" lvl="0" indent="-228600" algn="l" rtl="0">
              <a:lnSpc>
                <a:spcPct val="90000"/>
              </a:lnSpc>
              <a:spcBef>
                <a:spcPts val="1000"/>
              </a:spcBef>
              <a:spcAft>
                <a:spcPts val="0"/>
              </a:spcAft>
              <a:buClr>
                <a:schemeClr val="lt1"/>
              </a:buClr>
              <a:buSzPts val="2400"/>
              <a:buChar char="•"/>
            </a:pPr>
            <a:r>
              <a:rPr lang="cs-CZ"/>
              <a:t>1953 the division of Faculty of Medicine – The Faculty of General Medicine, the Faculty of Pediatrics, the Faculty of Hygiene</a:t>
            </a:r>
            <a:endParaRPr/>
          </a:p>
          <a:p>
            <a:pPr marL="228600" lvl="0" indent="-228600" algn="l" rtl="0">
              <a:lnSpc>
                <a:spcPct val="90000"/>
              </a:lnSpc>
              <a:spcBef>
                <a:spcPts val="1000"/>
              </a:spcBef>
              <a:spcAft>
                <a:spcPts val="0"/>
              </a:spcAft>
              <a:buClr>
                <a:schemeClr val="lt1"/>
              </a:buClr>
              <a:buSzPts val="2400"/>
              <a:buChar char="•"/>
            </a:pPr>
            <a:r>
              <a:rPr lang="cs-CZ"/>
              <a:t>1990 Third Faculty of Medicine</a:t>
            </a:r>
            <a:endParaRPr/>
          </a:p>
        </p:txBody>
      </p:sp>
      <p:sp>
        <p:nvSpPr>
          <p:cNvPr id="325" name="Google Shape;325;p11"/>
          <p:cNvSpPr txBox="1"/>
          <p:nvPr/>
        </p:nvSpPr>
        <p:spPr>
          <a:xfrm>
            <a:off x="555061" y="755284"/>
            <a:ext cx="9613861" cy="1232266"/>
          </a:xfrm>
          <a:prstGeom prst="rect">
            <a:avLst/>
          </a:prstGeom>
          <a:noFill/>
          <a:ln>
            <a:noFill/>
          </a:ln>
        </p:spPr>
        <p:txBody>
          <a:bodyPr spcFirstLastPara="1" wrap="square" lIns="91425" tIns="45700" rIns="91425" bIns="45700" anchor="ctr" anchorCtr="0">
            <a:normAutofit fontScale="92500"/>
          </a:bodyPr>
          <a:lstStyle/>
          <a:p>
            <a:pPr marL="0" marR="0" lvl="0" indent="0" algn="l" rtl="0">
              <a:lnSpc>
                <a:spcPct val="90000"/>
              </a:lnSpc>
              <a:spcBef>
                <a:spcPts val="0"/>
              </a:spcBef>
              <a:spcAft>
                <a:spcPts val="0"/>
              </a:spcAft>
              <a:buClr>
                <a:schemeClr val="lt1"/>
              </a:buClr>
              <a:buSzPct val="100000"/>
              <a:buFont typeface="Aharoni"/>
              <a:buNone/>
            </a:pPr>
            <a:r>
              <a:rPr lang="cs-CZ" sz="4800" b="0" i="0" u="none" strike="noStrike" cap="none">
                <a:solidFill>
                  <a:schemeClr val="lt1"/>
                </a:solidFill>
                <a:latin typeface="Aharoni"/>
                <a:ea typeface="Aharoni"/>
                <a:cs typeface="Aharoni"/>
                <a:sym typeface="Aharoni"/>
              </a:rPr>
              <a:t>History of third faculty of Medicine</a:t>
            </a:r>
            <a:endParaRPr sz="4800" b="0" i="0" u="none" strike="noStrike" cap="none">
              <a:solidFill>
                <a:schemeClr val="lt1"/>
              </a:solidFill>
              <a:latin typeface="Aharoni"/>
              <a:ea typeface="Aharoni"/>
              <a:cs typeface="Aharoni"/>
              <a:sym typeface="Aharoni"/>
            </a:endParaRPr>
          </a:p>
        </p:txBody>
      </p:sp>
      <p:pic>
        <p:nvPicPr>
          <p:cNvPr id="326" name="Google Shape;326;p11" descr="Charles University Third Faculty of Medicine - Medlink Students"/>
          <p:cNvPicPr preferRelativeResize="0"/>
          <p:nvPr/>
        </p:nvPicPr>
        <p:blipFill rotWithShape="1">
          <a:blip r:embed="rId3">
            <a:alphaModFix/>
          </a:blip>
          <a:srcRect/>
          <a:stretch/>
        </p:blipFill>
        <p:spPr>
          <a:xfrm>
            <a:off x="10804494" y="683373"/>
            <a:ext cx="1260506" cy="1232267"/>
          </a:xfrm>
          <a:prstGeom prst="rect">
            <a:avLst/>
          </a:prstGeom>
          <a:noFill/>
          <a:ln>
            <a:noFill/>
          </a:ln>
        </p:spPr>
      </p:pic>
      <p:pic>
        <p:nvPicPr>
          <p:cNvPr id="327" name="Google Shape;327;p11" descr="Fakultní nemocnice Královské Vinohrady"/>
          <p:cNvPicPr preferRelativeResize="0"/>
          <p:nvPr/>
        </p:nvPicPr>
        <p:blipFill rotWithShape="1">
          <a:blip r:embed="rId4">
            <a:alphaModFix/>
          </a:blip>
          <a:srcRect/>
          <a:stretch/>
        </p:blipFill>
        <p:spPr>
          <a:xfrm>
            <a:off x="9718644" y="4469448"/>
            <a:ext cx="2171700" cy="2105025"/>
          </a:xfrm>
          <a:prstGeom prst="rect">
            <a:avLst/>
          </a:prstGeom>
          <a:noFill/>
          <a:ln>
            <a:noFill/>
          </a:ln>
        </p:spPr>
      </p:pic>
      <p:pic>
        <p:nvPicPr>
          <p:cNvPr id="328" name="Google Shape;328;p11" descr="Fakultní nemocnice Královské Vinohrady"/>
          <p:cNvPicPr preferRelativeResize="0"/>
          <p:nvPr/>
        </p:nvPicPr>
        <p:blipFill rotWithShape="1">
          <a:blip r:embed="rId5">
            <a:alphaModFix/>
          </a:blip>
          <a:srcRect/>
          <a:stretch/>
        </p:blipFill>
        <p:spPr>
          <a:xfrm>
            <a:off x="6592132" y="4440873"/>
            <a:ext cx="2857500" cy="2133600"/>
          </a:xfrm>
          <a:prstGeom prst="rect">
            <a:avLst/>
          </a:prstGeom>
          <a:noFill/>
          <a:ln>
            <a:noFill/>
          </a:ln>
        </p:spPr>
      </p:pic>
      <p:pic>
        <p:nvPicPr>
          <p:cNvPr id="329" name="Google Shape;329;p11" descr="Fakultní nemocnice Královské Vinohrady – Wikipedie"/>
          <p:cNvPicPr preferRelativeResize="0"/>
          <p:nvPr/>
        </p:nvPicPr>
        <p:blipFill rotWithShape="1">
          <a:blip r:embed="rId6">
            <a:alphaModFix/>
          </a:blip>
          <a:srcRect/>
          <a:stretch/>
        </p:blipFill>
        <p:spPr>
          <a:xfrm>
            <a:off x="3138338" y="4440873"/>
            <a:ext cx="3201388" cy="2133600"/>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2"/>
          <p:cNvSpPr txBox="1">
            <a:spLocks noGrp="1"/>
          </p:cNvSpPr>
          <p:nvPr>
            <p:ph type="body" idx="1"/>
          </p:nvPr>
        </p:nvSpPr>
        <p:spPr>
          <a:xfrm>
            <a:off x="7321620" y="2503400"/>
            <a:ext cx="3491335" cy="359931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Char char="•"/>
            </a:pPr>
            <a:r>
              <a:rPr lang="cs-CZ"/>
              <a:t>General Medicine</a:t>
            </a:r>
            <a:endParaRPr/>
          </a:p>
          <a:p>
            <a:pPr marL="228600" lvl="0" indent="-228600" algn="l" rtl="0">
              <a:lnSpc>
                <a:spcPct val="90000"/>
              </a:lnSpc>
              <a:spcBef>
                <a:spcPts val="1000"/>
              </a:spcBef>
              <a:spcAft>
                <a:spcPts val="0"/>
              </a:spcAft>
              <a:buClr>
                <a:schemeClr val="lt1"/>
              </a:buClr>
              <a:buSzPts val="2400"/>
              <a:buChar char="•"/>
            </a:pPr>
            <a:r>
              <a:rPr lang="cs-CZ"/>
              <a:t>Physiotherapy</a:t>
            </a:r>
            <a:endParaRPr/>
          </a:p>
          <a:p>
            <a:pPr marL="228600" lvl="0" indent="-228600" algn="l" rtl="0">
              <a:lnSpc>
                <a:spcPct val="90000"/>
              </a:lnSpc>
              <a:spcBef>
                <a:spcPts val="1000"/>
              </a:spcBef>
              <a:spcAft>
                <a:spcPts val="0"/>
              </a:spcAft>
              <a:buClr>
                <a:schemeClr val="lt1"/>
              </a:buClr>
              <a:buSzPts val="2400"/>
              <a:buChar char="•"/>
            </a:pPr>
            <a:r>
              <a:rPr lang="cs-CZ"/>
              <a:t>Public Health</a:t>
            </a:r>
            <a:endParaRPr/>
          </a:p>
          <a:p>
            <a:pPr marL="228600" lvl="0" indent="-228600" algn="l" rtl="0">
              <a:lnSpc>
                <a:spcPct val="90000"/>
              </a:lnSpc>
              <a:spcBef>
                <a:spcPts val="1000"/>
              </a:spcBef>
              <a:spcAft>
                <a:spcPts val="0"/>
              </a:spcAft>
              <a:buClr>
                <a:schemeClr val="lt1"/>
              </a:buClr>
              <a:buSzPts val="2400"/>
              <a:buChar char="•"/>
            </a:pPr>
            <a:r>
              <a:rPr lang="cs-CZ"/>
              <a:t>Dental Hygiene</a:t>
            </a:r>
            <a:endParaRPr/>
          </a:p>
          <a:p>
            <a:pPr marL="228600" lvl="0" indent="-228600" algn="l" rtl="0">
              <a:lnSpc>
                <a:spcPct val="90000"/>
              </a:lnSpc>
              <a:spcBef>
                <a:spcPts val="1000"/>
              </a:spcBef>
              <a:spcAft>
                <a:spcPts val="0"/>
              </a:spcAft>
              <a:buClr>
                <a:schemeClr val="lt1"/>
              </a:buClr>
              <a:buSzPts val="2400"/>
              <a:buChar char="•"/>
            </a:pPr>
            <a:r>
              <a:rPr lang="cs-CZ"/>
              <a:t>General Nurse</a:t>
            </a:r>
            <a:endParaRPr/>
          </a:p>
          <a:p>
            <a:pPr marL="228600" lvl="0" indent="-228600" algn="l" rtl="0">
              <a:lnSpc>
                <a:spcPct val="90000"/>
              </a:lnSpc>
              <a:spcBef>
                <a:spcPts val="1000"/>
              </a:spcBef>
              <a:spcAft>
                <a:spcPts val="0"/>
              </a:spcAft>
              <a:buClr>
                <a:schemeClr val="lt1"/>
              </a:buClr>
              <a:buSzPts val="2400"/>
              <a:buChar char="•"/>
            </a:pPr>
            <a:r>
              <a:rPr lang="cs-CZ"/>
              <a:t>Nutrition Therapy</a:t>
            </a:r>
            <a:endParaRPr/>
          </a:p>
        </p:txBody>
      </p:sp>
      <p:pic>
        <p:nvPicPr>
          <p:cNvPr id="335" name="Google Shape;335;p12"/>
          <p:cNvPicPr preferRelativeResize="0"/>
          <p:nvPr/>
        </p:nvPicPr>
        <p:blipFill rotWithShape="1">
          <a:blip r:embed="rId3">
            <a:alphaModFix/>
          </a:blip>
          <a:srcRect/>
          <a:stretch/>
        </p:blipFill>
        <p:spPr>
          <a:xfrm>
            <a:off x="555061" y="2503401"/>
            <a:ext cx="6380603" cy="3599315"/>
          </a:xfrm>
          <a:prstGeom prst="rect">
            <a:avLst/>
          </a:prstGeom>
          <a:noFill/>
          <a:ln>
            <a:noFill/>
          </a:ln>
        </p:spPr>
      </p:pic>
      <p:sp>
        <p:nvSpPr>
          <p:cNvPr id="336" name="Google Shape;336;p12"/>
          <p:cNvSpPr txBox="1">
            <a:spLocks noGrp="1"/>
          </p:cNvSpPr>
          <p:nvPr>
            <p:ph type="title"/>
          </p:nvPr>
        </p:nvSpPr>
        <p:spPr>
          <a:xfrm>
            <a:off x="555061" y="755284"/>
            <a:ext cx="9613861" cy="123226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800"/>
              <a:buFont typeface="Aharoni"/>
              <a:buNone/>
            </a:pPr>
            <a:r>
              <a:rPr lang="cs-CZ" sz="4800">
                <a:latin typeface="Aharoni"/>
                <a:ea typeface="Aharoni"/>
                <a:cs typeface="Aharoni"/>
                <a:sym typeface="Aharoni"/>
              </a:rPr>
              <a:t>Third faculty of Medicine</a:t>
            </a:r>
            <a:endParaRPr sz="4800">
              <a:latin typeface="Aharoni"/>
              <a:ea typeface="Aharoni"/>
              <a:cs typeface="Aharoni"/>
              <a:sym typeface="Aharoni"/>
            </a:endParaRPr>
          </a:p>
        </p:txBody>
      </p:sp>
      <p:pic>
        <p:nvPicPr>
          <p:cNvPr id="337" name="Google Shape;337;p12" descr="Charles University Third Faculty of Medicine - Medlink Students"/>
          <p:cNvPicPr preferRelativeResize="0"/>
          <p:nvPr/>
        </p:nvPicPr>
        <p:blipFill rotWithShape="1">
          <a:blip r:embed="rId4">
            <a:alphaModFix/>
          </a:blip>
          <a:srcRect/>
          <a:stretch/>
        </p:blipFill>
        <p:spPr>
          <a:xfrm>
            <a:off x="10804494" y="683373"/>
            <a:ext cx="1260506" cy="1232267"/>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7A3C3D"/>
            </a:gs>
            <a:gs pos="50000">
              <a:srgbClr val="0C3257"/>
            </a:gs>
            <a:gs pos="100000">
              <a:srgbClr val="153700"/>
            </a:gs>
          </a:gsLst>
          <a:lin ang="2520000" scaled="0"/>
        </a:gradFill>
        <a:effectLst/>
      </p:bgPr>
    </p:bg>
    <p:spTree>
      <p:nvGrpSpPr>
        <p:cNvPr id="1" name="Shape 342"/>
        <p:cNvGrpSpPr/>
        <p:nvPr/>
      </p:nvGrpSpPr>
      <p:grpSpPr>
        <a:xfrm>
          <a:off x="0" y="0"/>
          <a:ext cx="0" cy="0"/>
          <a:chOff x="0" y="0"/>
          <a:chExt cx="0" cy="0"/>
        </a:xfrm>
      </p:grpSpPr>
      <p:grpSp>
        <p:nvGrpSpPr>
          <p:cNvPr id="343" name="Google Shape;343;p13"/>
          <p:cNvGrpSpPr/>
          <p:nvPr/>
        </p:nvGrpSpPr>
        <p:grpSpPr>
          <a:xfrm>
            <a:off x="-3176" y="0"/>
            <a:ext cx="12192000" cy="6858001"/>
            <a:chOff x="-3176" y="0"/>
            <a:chExt cx="12192000" cy="6858001"/>
          </a:xfrm>
        </p:grpSpPr>
        <p:sp>
          <p:nvSpPr>
            <p:cNvPr id="344" name="Google Shape;344;p13"/>
            <p:cNvSpPr/>
            <p:nvPr/>
          </p:nvSpPr>
          <p:spPr>
            <a:xfrm>
              <a:off x="0" y="0"/>
              <a:ext cx="12188824" cy="6858001"/>
            </a:xfrm>
            <a:prstGeom prst="rect">
              <a:avLst/>
            </a:prstGeom>
            <a:gradFill>
              <a:gsLst>
                <a:gs pos="0">
                  <a:srgbClr val="7A3C3D"/>
                </a:gs>
                <a:gs pos="50000">
                  <a:srgbClr val="0C3257"/>
                </a:gs>
                <a:gs pos="100000">
                  <a:srgbClr val="153700"/>
                </a:gs>
              </a:gsLst>
              <a:lin ang="252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pic>
          <p:nvPicPr>
            <p:cNvPr id="345" name="Google Shape;345;p13"/>
            <p:cNvPicPr preferRelativeResize="0"/>
            <p:nvPr/>
          </p:nvPicPr>
          <p:blipFill rotWithShape="1">
            <a:blip r:embed="rId3">
              <a:alphaModFix amt="10000"/>
            </a:blip>
            <a:srcRect/>
            <a:stretch/>
          </p:blipFill>
          <p:spPr>
            <a:xfrm>
              <a:off x="-3176" y="0"/>
              <a:ext cx="12192000" cy="6858000"/>
            </a:xfrm>
            <a:prstGeom prst="rect">
              <a:avLst/>
            </a:prstGeom>
            <a:noFill/>
            <a:ln>
              <a:noFill/>
            </a:ln>
          </p:spPr>
        </p:pic>
      </p:grpSp>
      <p:sp>
        <p:nvSpPr>
          <p:cNvPr id="346" name="Google Shape;346;p13"/>
          <p:cNvSpPr/>
          <p:nvPr/>
        </p:nvSpPr>
        <p:spPr>
          <a:xfrm>
            <a:off x="2" y="609600"/>
            <a:ext cx="5018565" cy="1368198"/>
          </a:xfrm>
          <a:prstGeom prst="rect">
            <a:avLst/>
          </a:prstGeom>
          <a:solidFill>
            <a:srgbClr val="2626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347" name="Google Shape;347;p13"/>
          <p:cNvPicPr preferRelativeResize="0"/>
          <p:nvPr/>
        </p:nvPicPr>
        <p:blipFill rotWithShape="1">
          <a:blip r:embed="rId4">
            <a:alphaModFix/>
          </a:blip>
          <a:srcRect/>
          <a:stretch/>
        </p:blipFill>
        <p:spPr>
          <a:xfrm>
            <a:off x="2" y="1970240"/>
            <a:ext cx="5029200" cy="202738"/>
          </a:xfrm>
          <a:prstGeom prst="rect">
            <a:avLst/>
          </a:prstGeom>
          <a:noFill/>
          <a:ln>
            <a:noFill/>
          </a:ln>
        </p:spPr>
      </p:pic>
      <p:sp>
        <p:nvSpPr>
          <p:cNvPr id="348" name="Google Shape;348;p13"/>
          <p:cNvSpPr txBox="1">
            <a:spLocks noGrp="1"/>
          </p:cNvSpPr>
          <p:nvPr>
            <p:ph type="body" idx="1"/>
          </p:nvPr>
        </p:nvSpPr>
        <p:spPr>
          <a:xfrm>
            <a:off x="680322" y="2336873"/>
            <a:ext cx="3581635" cy="3599316"/>
          </a:xfrm>
          <a:prstGeom prst="rect">
            <a:avLst/>
          </a:prstGeom>
          <a:noFill/>
          <a:ln>
            <a:noFill/>
          </a:ln>
        </p:spPr>
        <p:txBody>
          <a:bodyPr spcFirstLastPara="1" wrap="square" lIns="91425" tIns="45700" rIns="91425" bIns="45700" anchor="t" anchorCtr="0">
            <a:normAutofit/>
          </a:bodyPr>
          <a:lstStyle/>
          <a:p>
            <a:pPr marL="228600" lvl="0" indent="-127000" algn="l" rtl="0">
              <a:lnSpc>
                <a:spcPct val="90000"/>
              </a:lnSpc>
              <a:spcBef>
                <a:spcPts val="0"/>
              </a:spcBef>
              <a:spcAft>
                <a:spcPts val="0"/>
              </a:spcAft>
              <a:buClr>
                <a:schemeClr val="lt1"/>
              </a:buClr>
              <a:buSzPts val="1600"/>
              <a:buNone/>
            </a:pPr>
            <a:endParaRPr sz="1600"/>
          </a:p>
        </p:txBody>
      </p:sp>
      <p:pic>
        <p:nvPicPr>
          <p:cNvPr id="349" name="Google Shape;349;p13" descr="Není k dispozici žádný popis fotky."/>
          <p:cNvPicPr preferRelativeResize="0"/>
          <p:nvPr/>
        </p:nvPicPr>
        <p:blipFill rotWithShape="1">
          <a:blip r:embed="rId5">
            <a:alphaModFix/>
          </a:blip>
          <a:srcRect/>
          <a:stretch/>
        </p:blipFill>
        <p:spPr>
          <a:xfrm>
            <a:off x="330079" y="252343"/>
            <a:ext cx="11525489" cy="7681288"/>
          </a:xfrm>
          <a:prstGeom prst="rect">
            <a:avLst/>
          </a:prstGeom>
          <a:noFill/>
          <a:ln>
            <a:noFill/>
          </a:ln>
        </p:spPr>
      </p:pic>
      <p:sp>
        <p:nvSpPr>
          <p:cNvPr id="350" name="Google Shape;350;p13"/>
          <p:cNvSpPr/>
          <p:nvPr/>
        </p:nvSpPr>
        <p:spPr>
          <a:xfrm>
            <a:off x="3177" y="609600"/>
            <a:ext cx="7986938" cy="1368198"/>
          </a:xfrm>
          <a:prstGeom prst="rect">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51" name="Google Shape;351;p13"/>
          <p:cNvSpPr txBox="1"/>
          <p:nvPr/>
        </p:nvSpPr>
        <p:spPr>
          <a:xfrm>
            <a:off x="669770" y="858477"/>
            <a:ext cx="3679028" cy="1080938"/>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3200"/>
              <a:buFont typeface="Trebuchet MS"/>
              <a:buNone/>
            </a:pPr>
            <a:endParaRPr sz="3200" b="0" u="none">
              <a:solidFill>
                <a:schemeClr val="dk1"/>
              </a:solidFill>
              <a:latin typeface="Trebuchet MS"/>
              <a:ea typeface="Trebuchet MS"/>
              <a:cs typeface="Trebuchet MS"/>
              <a:sym typeface="Trebuchet MS"/>
            </a:endParaRPr>
          </a:p>
        </p:txBody>
      </p:sp>
      <p:sp>
        <p:nvSpPr>
          <p:cNvPr id="352" name="Google Shape;352;p13"/>
          <p:cNvSpPr txBox="1"/>
          <p:nvPr/>
        </p:nvSpPr>
        <p:spPr>
          <a:xfrm>
            <a:off x="330079" y="745532"/>
            <a:ext cx="9613861" cy="123226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800"/>
              <a:buFont typeface="Aharoni"/>
              <a:buNone/>
            </a:pPr>
            <a:r>
              <a:rPr lang="cs-CZ" sz="4800" b="0" u="none">
                <a:solidFill>
                  <a:schemeClr val="lt1"/>
                </a:solidFill>
                <a:latin typeface="Aharoni"/>
                <a:ea typeface="Aharoni"/>
                <a:cs typeface="Aharoni"/>
                <a:sym typeface="Aharoni"/>
              </a:rPr>
              <a:t>Physio education system</a:t>
            </a:r>
            <a:endParaRPr sz="4800" b="0" u="none">
              <a:solidFill>
                <a:schemeClr val="lt1"/>
              </a:solidFill>
              <a:latin typeface="Aharoni"/>
              <a:ea typeface="Aharoni"/>
              <a:cs typeface="Aharoni"/>
              <a:sym typeface="Aharoni"/>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14"/>
          <p:cNvSpPr txBox="1">
            <a:spLocks noGrp="1"/>
          </p:cNvSpPr>
          <p:nvPr>
            <p:ph type="body" idx="1"/>
          </p:nvPr>
        </p:nvSpPr>
        <p:spPr>
          <a:xfrm>
            <a:off x="555061" y="2601033"/>
            <a:ext cx="9613861" cy="304792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3200"/>
              <a:buChar char="•"/>
            </a:pPr>
            <a:r>
              <a:rPr lang="cs-CZ" sz="3200" b="1"/>
              <a:t>Ahoj </a:t>
            </a:r>
            <a:endParaRPr/>
          </a:p>
          <a:p>
            <a:pPr marL="228600" lvl="0" indent="-228600" algn="l" rtl="0">
              <a:lnSpc>
                <a:spcPct val="90000"/>
              </a:lnSpc>
              <a:spcBef>
                <a:spcPts val="1000"/>
              </a:spcBef>
              <a:spcAft>
                <a:spcPts val="0"/>
              </a:spcAft>
              <a:buClr>
                <a:schemeClr val="lt1"/>
              </a:buClr>
              <a:buSzPts val="3200"/>
              <a:buChar char="•"/>
            </a:pPr>
            <a:r>
              <a:rPr lang="cs-CZ" sz="3200" b="1"/>
              <a:t>Prosím</a:t>
            </a:r>
            <a:endParaRPr/>
          </a:p>
          <a:p>
            <a:pPr marL="228600" lvl="0" indent="-228600" algn="l" rtl="0">
              <a:lnSpc>
                <a:spcPct val="90000"/>
              </a:lnSpc>
              <a:spcBef>
                <a:spcPts val="1000"/>
              </a:spcBef>
              <a:spcAft>
                <a:spcPts val="0"/>
              </a:spcAft>
              <a:buClr>
                <a:schemeClr val="lt1"/>
              </a:buClr>
              <a:buSzPts val="3200"/>
              <a:buChar char="•"/>
            </a:pPr>
            <a:r>
              <a:rPr lang="cs-CZ" sz="3200" b="1"/>
              <a:t>Jedno</a:t>
            </a:r>
            <a:endParaRPr/>
          </a:p>
          <a:p>
            <a:pPr marL="228600" lvl="0" indent="-228600" algn="l" rtl="0">
              <a:lnSpc>
                <a:spcPct val="90000"/>
              </a:lnSpc>
              <a:spcBef>
                <a:spcPts val="1000"/>
              </a:spcBef>
              <a:spcAft>
                <a:spcPts val="0"/>
              </a:spcAft>
              <a:buClr>
                <a:schemeClr val="lt1"/>
              </a:buClr>
              <a:buSzPts val="3200"/>
              <a:buChar char="•"/>
            </a:pPr>
            <a:r>
              <a:rPr lang="cs-CZ" sz="3200" b="1"/>
              <a:t>Pivo</a:t>
            </a:r>
            <a:endParaRPr/>
          </a:p>
          <a:p>
            <a:pPr marL="228600" lvl="0" indent="-228600" algn="l" rtl="0">
              <a:lnSpc>
                <a:spcPct val="90000"/>
              </a:lnSpc>
              <a:spcBef>
                <a:spcPts val="1000"/>
              </a:spcBef>
              <a:spcAft>
                <a:spcPts val="0"/>
              </a:spcAft>
              <a:buClr>
                <a:schemeClr val="lt1"/>
              </a:buClr>
              <a:buSzPts val="3200"/>
              <a:buChar char="•"/>
            </a:pPr>
            <a:r>
              <a:rPr lang="cs-CZ" sz="3200" b="1"/>
              <a:t>Děkuji</a:t>
            </a:r>
            <a:endParaRPr/>
          </a:p>
          <a:p>
            <a:pPr marL="228600" lvl="0" indent="-25400" algn="l" rtl="0">
              <a:lnSpc>
                <a:spcPct val="90000"/>
              </a:lnSpc>
              <a:spcBef>
                <a:spcPts val="1000"/>
              </a:spcBef>
              <a:spcAft>
                <a:spcPts val="0"/>
              </a:spcAft>
              <a:buClr>
                <a:schemeClr val="lt1"/>
              </a:buClr>
              <a:buSzPts val="3200"/>
              <a:buNone/>
            </a:pPr>
            <a:endParaRPr sz="3200" b="1"/>
          </a:p>
          <a:p>
            <a:pPr marL="228600" lvl="0" indent="-25400" algn="l" rtl="0">
              <a:lnSpc>
                <a:spcPct val="90000"/>
              </a:lnSpc>
              <a:spcBef>
                <a:spcPts val="1000"/>
              </a:spcBef>
              <a:spcAft>
                <a:spcPts val="0"/>
              </a:spcAft>
              <a:buClr>
                <a:schemeClr val="lt1"/>
              </a:buClr>
              <a:buSzPts val="3200"/>
              <a:buNone/>
            </a:pPr>
            <a:endParaRPr sz="3200" b="1"/>
          </a:p>
          <a:p>
            <a:pPr marL="228600" lvl="0" indent="-25400" algn="l" rtl="0">
              <a:lnSpc>
                <a:spcPct val="90000"/>
              </a:lnSpc>
              <a:spcBef>
                <a:spcPts val="1000"/>
              </a:spcBef>
              <a:spcAft>
                <a:spcPts val="0"/>
              </a:spcAft>
              <a:buClr>
                <a:schemeClr val="lt1"/>
              </a:buClr>
              <a:buSzPts val="3200"/>
              <a:buNone/>
            </a:pPr>
            <a:endParaRPr sz="3200" b="1"/>
          </a:p>
        </p:txBody>
      </p:sp>
      <p:sp>
        <p:nvSpPr>
          <p:cNvPr id="359" name="Google Shape;359;p14"/>
          <p:cNvSpPr txBox="1"/>
          <p:nvPr/>
        </p:nvSpPr>
        <p:spPr>
          <a:xfrm>
            <a:off x="555061" y="755284"/>
            <a:ext cx="9613861" cy="123226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800"/>
              <a:buFont typeface="Aharoni"/>
              <a:buNone/>
            </a:pPr>
            <a:r>
              <a:rPr lang="cs-CZ" sz="4800">
                <a:solidFill>
                  <a:schemeClr val="lt1"/>
                </a:solidFill>
                <a:latin typeface="Aharoni"/>
                <a:ea typeface="Aharoni"/>
                <a:cs typeface="Aharoni"/>
                <a:sym typeface="Aharoni"/>
              </a:rPr>
              <a:t>Little Czech vocabulary quiz</a:t>
            </a:r>
            <a:endParaRPr sz="4800">
              <a:solidFill>
                <a:schemeClr val="lt1"/>
              </a:solidFill>
              <a:latin typeface="Aharoni"/>
              <a:ea typeface="Aharoni"/>
              <a:cs typeface="Aharoni"/>
              <a:sym typeface="Aharoni"/>
            </a:endParaRPr>
          </a:p>
        </p:txBody>
      </p:sp>
      <p:pic>
        <p:nvPicPr>
          <p:cNvPr id="360" name="Google Shape;360;p14" descr="Vyprávění se souvislou výplní"/>
          <p:cNvPicPr preferRelativeResize="0"/>
          <p:nvPr/>
        </p:nvPicPr>
        <p:blipFill rotWithShape="1">
          <a:blip r:embed="rId3">
            <a:alphaModFix/>
          </a:blip>
          <a:srcRect/>
          <a:stretch/>
        </p:blipFill>
        <p:spPr>
          <a:xfrm>
            <a:off x="10814052" y="710466"/>
            <a:ext cx="1187448" cy="1187448"/>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8">
                                            <p:txEl>
                                              <p:pRg st="0" end="0"/>
                                            </p:txEl>
                                          </p:spTgt>
                                        </p:tgtEl>
                                        <p:attrNameLst>
                                          <p:attrName>style.visibility</p:attrName>
                                        </p:attrNameLst>
                                      </p:cBhvr>
                                      <p:to>
                                        <p:strVal val="visible"/>
                                      </p:to>
                                    </p:set>
                                    <p:animEffect transition="in" filter="fade">
                                      <p:cBhvr>
                                        <p:cTn id="7" dur="500"/>
                                        <p:tgtEl>
                                          <p:spTgt spid="3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8">
                                            <p:txEl>
                                              <p:pRg st="1" end="1"/>
                                            </p:txEl>
                                          </p:spTgt>
                                        </p:tgtEl>
                                        <p:attrNameLst>
                                          <p:attrName>style.visibility</p:attrName>
                                        </p:attrNameLst>
                                      </p:cBhvr>
                                      <p:to>
                                        <p:strVal val="visible"/>
                                      </p:to>
                                    </p:set>
                                    <p:animEffect transition="in" filter="fade">
                                      <p:cBhvr>
                                        <p:cTn id="12" dur="500"/>
                                        <p:tgtEl>
                                          <p:spTgt spid="35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8">
                                            <p:txEl>
                                              <p:pRg st="2" end="2"/>
                                            </p:txEl>
                                          </p:spTgt>
                                        </p:tgtEl>
                                        <p:attrNameLst>
                                          <p:attrName>style.visibility</p:attrName>
                                        </p:attrNameLst>
                                      </p:cBhvr>
                                      <p:to>
                                        <p:strVal val="visible"/>
                                      </p:to>
                                    </p:set>
                                    <p:animEffect transition="in" filter="fade">
                                      <p:cBhvr>
                                        <p:cTn id="17" dur="500"/>
                                        <p:tgtEl>
                                          <p:spTgt spid="35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8">
                                            <p:txEl>
                                              <p:pRg st="3" end="3"/>
                                            </p:txEl>
                                          </p:spTgt>
                                        </p:tgtEl>
                                        <p:attrNameLst>
                                          <p:attrName>style.visibility</p:attrName>
                                        </p:attrNameLst>
                                      </p:cBhvr>
                                      <p:to>
                                        <p:strVal val="visible"/>
                                      </p:to>
                                    </p:set>
                                    <p:animEffect transition="in" filter="fade">
                                      <p:cBhvr>
                                        <p:cTn id="22" dur="500"/>
                                        <p:tgtEl>
                                          <p:spTgt spid="35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8">
                                            <p:txEl>
                                              <p:pRg st="4" end="4"/>
                                            </p:txEl>
                                          </p:spTgt>
                                        </p:tgtEl>
                                        <p:attrNameLst>
                                          <p:attrName>style.visibility</p:attrName>
                                        </p:attrNameLst>
                                      </p:cBhvr>
                                      <p:to>
                                        <p:strVal val="visible"/>
                                      </p:to>
                                    </p:set>
                                    <p:animEffect transition="in" filter="fade">
                                      <p:cBhvr>
                                        <p:cTn id="27" dur="500"/>
                                        <p:tgtEl>
                                          <p:spTgt spid="35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8">
                                            <p:txEl>
                                              <p:pRg st="5" end="5"/>
                                            </p:txEl>
                                          </p:spTgt>
                                        </p:tgtEl>
                                        <p:attrNameLst>
                                          <p:attrName>style.visibility</p:attrName>
                                        </p:attrNameLst>
                                      </p:cBhvr>
                                      <p:to>
                                        <p:strVal val="visible"/>
                                      </p:to>
                                    </p:set>
                                    <p:animEffect transition="in" filter="fade">
                                      <p:cBhvr>
                                        <p:cTn id="32" dur="500"/>
                                        <p:tgtEl>
                                          <p:spTgt spid="35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58">
                                            <p:txEl>
                                              <p:pRg st="6" end="6"/>
                                            </p:txEl>
                                          </p:spTgt>
                                        </p:tgtEl>
                                        <p:attrNameLst>
                                          <p:attrName>style.visibility</p:attrName>
                                        </p:attrNameLst>
                                      </p:cBhvr>
                                      <p:to>
                                        <p:strVal val="visible"/>
                                      </p:to>
                                    </p:set>
                                    <p:animEffect transition="in" filter="fade">
                                      <p:cBhvr>
                                        <p:cTn id="37" dur="500"/>
                                        <p:tgtEl>
                                          <p:spTgt spid="35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58">
                                            <p:txEl>
                                              <p:pRg st="7" end="7"/>
                                            </p:txEl>
                                          </p:spTgt>
                                        </p:tgtEl>
                                        <p:attrNameLst>
                                          <p:attrName>style.visibility</p:attrName>
                                        </p:attrNameLst>
                                      </p:cBhvr>
                                      <p:to>
                                        <p:strVal val="visible"/>
                                      </p:to>
                                    </p:set>
                                    <p:animEffect transition="in" filter="fade">
                                      <p:cBhvr>
                                        <p:cTn id="42" dur="500"/>
                                        <p:tgtEl>
                                          <p:spTgt spid="35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7A3C3D"/>
            </a:gs>
            <a:gs pos="50000">
              <a:srgbClr val="0C3257"/>
            </a:gs>
            <a:gs pos="100000">
              <a:srgbClr val="153700"/>
            </a:gs>
          </a:gsLst>
          <a:lin ang="2520000" scaled="0"/>
        </a:gradFill>
        <a:effectLst/>
      </p:bgPr>
    </p:bg>
    <p:spTree>
      <p:nvGrpSpPr>
        <p:cNvPr id="1" name="Shape 365"/>
        <p:cNvGrpSpPr/>
        <p:nvPr/>
      </p:nvGrpSpPr>
      <p:grpSpPr>
        <a:xfrm>
          <a:off x="0" y="0"/>
          <a:ext cx="0" cy="0"/>
          <a:chOff x="0" y="0"/>
          <a:chExt cx="0" cy="0"/>
        </a:xfrm>
      </p:grpSpPr>
      <p:pic>
        <p:nvPicPr>
          <p:cNvPr id="366" name="Google Shape;366;p15"/>
          <p:cNvPicPr preferRelativeResize="0"/>
          <p:nvPr/>
        </p:nvPicPr>
        <p:blipFill rotWithShape="1">
          <a:blip r:embed="rId3">
            <a:alphaModFix amt="10000"/>
          </a:blip>
          <a:srcRect/>
          <a:stretch/>
        </p:blipFill>
        <p:spPr>
          <a:xfrm>
            <a:off x="0" y="0"/>
            <a:ext cx="12192000" cy="6858000"/>
          </a:xfrm>
          <a:prstGeom prst="rect">
            <a:avLst/>
          </a:prstGeom>
          <a:noFill/>
          <a:ln>
            <a:noFill/>
          </a:ln>
        </p:spPr>
      </p:pic>
      <p:pic>
        <p:nvPicPr>
          <p:cNvPr id="367" name="Google Shape;367;p15"/>
          <p:cNvPicPr preferRelativeResize="0"/>
          <p:nvPr/>
        </p:nvPicPr>
        <p:blipFill rotWithShape="1">
          <a:blip r:embed="rId4">
            <a:alphaModFix/>
          </a:blip>
          <a:srcRect/>
          <a:stretch/>
        </p:blipFill>
        <p:spPr>
          <a:xfrm>
            <a:off x="1" y="4242851"/>
            <a:ext cx="8968084" cy="275942"/>
          </a:xfrm>
          <a:prstGeom prst="rect">
            <a:avLst/>
          </a:prstGeom>
          <a:noFill/>
          <a:ln>
            <a:noFill/>
          </a:ln>
        </p:spPr>
      </p:pic>
      <p:pic>
        <p:nvPicPr>
          <p:cNvPr id="368" name="Google Shape;368;p15"/>
          <p:cNvPicPr preferRelativeResize="0"/>
          <p:nvPr/>
        </p:nvPicPr>
        <p:blipFill rotWithShape="1">
          <a:blip r:embed="rId5">
            <a:alphaModFix/>
          </a:blip>
          <a:srcRect/>
          <a:stretch/>
        </p:blipFill>
        <p:spPr>
          <a:xfrm>
            <a:off x="9111716" y="4243845"/>
            <a:ext cx="3077108" cy="276940"/>
          </a:xfrm>
          <a:prstGeom prst="rect">
            <a:avLst/>
          </a:prstGeom>
          <a:noFill/>
          <a:ln>
            <a:noFill/>
          </a:ln>
        </p:spPr>
      </p:pic>
      <p:sp>
        <p:nvSpPr>
          <p:cNvPr id="369" name="Google Shape;369;p15"/>
          <p:cNvSpPr/>
          <p:nvPr/>
        </p:nvSpPr>
        <p:spPr>
          <a:xfrm>
            <a:off x="0" y="2590078"/>
            <a:ext cx="8968085" cy="1660332"/>
          </a:xfrm>
          <a:prstGeom prst="rect">
            <a:avLst/>
          </a:prstGeom>
          <a:solidFill>
            <a:srgbClr val="2626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70" name="Google Shape;370;p15"/>
          <p:cNvSpPr/>
          <p:nvPr/>
        </p:nvSpPr>
        <p:spPr>
          <a:xfrm>
            <a:off x="9111715" y="2590078"/>
            <a:ext cx="3077109" cy="1660332"/>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71" name="Google Shape;371;p15"/>
          <p:cNvSpPr/>
          <p:nvPr/>
        </p:nvSpPr>
        <p:spPr>
          <a:xfrm>
            <a:off x="0" y="0"/>
            <a:ext cx="12188824" cy="6858000"/>
          </a:xfrm>
          <a:prstGeom prst="rect">
            <a:avLst/>
          </a:prstGeom>
          <a:gradFill>
            <a:gsLst>
              <a:gs pos="0">
                <a:srgbClr val="7A3C3D"/>
              </a:gs>
              <a:gs pos="50000">
                <a:srgbClr val="0C3257"/>
              </a:gs>
              <a:gs pos="100000">
                <a:srgbClr val="153700"/>
              </a:gs>
            </a:gsLst>
            <a:lin ang="252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372" name="Google Shape;372;p15"/>
          <p:cNvPicPr preferRelativeResize="0"/>
          <p:nvPr/>
        </p:nvPicPr>
        <p:blipFill rotWithShape="1">
          <a:blip r:embed="rId3">
            <a:alphaModFix amt="10000"/>
          </a:blip>
          <a:srcRect/>
          <a:stretch/>
        </p:blipFill>
        <p:spPr>
          <a:xfrm>
            <a:off x="0" y="-8207"/>
            <a:ext cx="12192000" cy="6858000"/>
          </a:xfrm>
          <a:prstGeom prst="rect">
            <a:avLst/>
          </a:prstGeom>
          <a:noFill/>
          <a:ln>
            <a:noFill/>
          </a:ln>
        </p:spPr>
      </p:pic>
      <p:sp>
        <p:nvSpPr>
          <p:cNvPr id="373" name="Google Shape;373;p15"/>
          <p:cNvSpPr/>
          <p:nvPr/>
        </p:nvSpPr>
        <p:spPr>
          <a:xfrm>
            <a:off x="4644527" y="0"/>
            <a:ext cx="7552944" cy="685800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374" name="Google Shape;374;p15"/>
          <p:cNvPicPr preferRelativeResize="0"/>
          <p:nvPr/>
        </p:nvPicPr>
        <p:blipFill rotWithShape="1">
          <a:blip r:embed="rId6">
            <a:alphaModFix/>
          </a:blip>
          <a:srcRect/>
          <a:stretch/>
        </p:blipFill>
        <p:spPr>
          <a:xfrm>
            <a:off x="1" y="5006045"/>
            <a:ext cx="4965192" cy="144049"/>
          </a:xfrm>
          <a:prstGeom prst="rect">
            <a:avLst/>
          </a:prstGeom>
          <a:noFill/>
          <a:ln>
            <a:noFill/>
          </a:ln>
        </p:spPr>
      </p:pic>
      <p:sp>
        <p:nvSpPr>
          <p:cNvPr id="375" name="Google Shape;375;p15"/>
          <p:cNvSpPr/>
          <p:nvPr/>
        </p:nvSpPr>
        <p:spPr>
          <a:xfrm>
            <a:off x="-1" y="1838764"/>
            <a:ext cx="4964567" cy="3180473"/>
          </a:xfrm>
          <a:prstGeom prst="rect">
            <a:avLst/>
          </a:prstGeom>
          <a:solidFill>
            <a:srgbClr val="2626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76" name="Google Shape;376;p15"/>
          <p:cNvSpPr txBox="1"/>
          <p:nvPr/>
        </p:nvSpPr>
        <p:spPr>
          <a:xfrm>
            <a:off x="680322" y="2063262"/>
            <a:ext cx="3739278" cy="2661138"/>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lt1"/>
              </a:buClr>
              <a:buSzPts val="5400"/>
              <a:buFont typeface="Aharoni"/>
              <a:buNone/>
            </a:pPr>
            <a:r>
              <a:rPr lang="cs-CZ" sz="5400">
                <a:solidFill>
                  <a:schemeClr val="lt1"/>
                </a:solidFill>
                <a:latin typeface="Aharoni"/>
                <a:ea typeface="Aharoni"/>
                <a:cs typeface="Aharoni"/>
                <a:sym typeface="Aharoni"/>
              </a:rPr>
              <a:t>Thank you for your attention</a:t>
            </a:r>
            <a:r>
              <a:rPr lang="cs-CZ" sz="5400">
                <a:solidFill>
                  <a:schemeClr val="lt1"/>
                </a:solidFill>
                <a:latin typeface="Trebuchet MS"/>
                <a:ea typeface="Trebuchet MS"/>
                <a:cs typeface="Trebuchet MS"/>
                <a:sym typeface="Trebuchet MS"/>
              </a:rPr>
              <a:t>!</a:t>
            </a:r>
            <a:endParaRPr/>
          </a:p>
        </p:txBody>
      </p:sp>
      <p:pic>
        <p:nvPicPr>
          <p:cNvPr id="377" name="Google Shape;377;p15" descr="Péče se souvislou výplní"/>
          <p:cNvPicPr preferRelativeResize="0"/>
          <p:nvPr/>
        </p:nvPicPr>
        <p:blipFill rotWithShape="1">
          <a:blip r:embed="rId7">
            <a:alphaModFix/>
          </a:blip>
          <a:srcRect/>
          <a:stretch/>
        </p:blipFill>
        <p:spPr>
          <a:xfrm>
            <a:off x="5626167" y="640080"/>
            <a:ext cx="5577840" cy="5577840"/>
          </a:xfrm>
          <a:prstGeom prst="rect">
            <a:avLst/>
          </a:prstGeom>
          <a:noFill/>
          <a:ln>
            <a:noFill/>
          </a:ln>
          <a:effectLst>
            <a:outerShdw blurRad="76200" dist="63500" dir="5040000" algn="tl" rotWithShape="0">
              <a:srgbClr val="000000">
                <a:alpha val="40784"/>
              </a:srgbClr>
            </a:outerShdw>
          </a:effectLst>
        </p:spPr>
      </p:pic>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
          <p:cNvSpPr txBox="1">
            <a:spLocks noGrp="1"/>
          </p:cNvSpPr>
          <p:nvPr>
            <p:ph type="title"/>
          </p:nvPr>
        </p:nvSpPr>
        <p:spPr>
          <a:xfrm>
            <a:off x="555061" y="755284"/>
            <a:ext cx="9613861" cy="123226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800"/>
              <a:buFont typeface="Aharoni"/>
              <a:buNone/>
            </a:pPr>
            <a:r>
              <a:rPr lang="cs-CZ" sz="4800">
                <a:latin typeface="Aharoni"/>
                <a:ea typeface="Aharoni"/>
                <a:cs typeface="Aharoni"/>
                <a:sym typeface="Aharoni"/>
              </a:rPr>
              <a:t>Basic info </a:t>
            </a:r>
            <a:r>
              <a:rPr lang="cs-CZ" sz="4000">
                <a:latin typeface="Aharoni"/>
                <a:ea typeface="Aharoni"/>
                <a:cs typeface="Aharoni"/>
                <a:sym typeface="Aharoni"/>
              </a:rPr>
              <a:t>about</a:t>
            </a:r>
            <a:r>
              <a:rPr lang="cs-CZ" sz="4800">
                <a:latin typeface="Aharoni"/>
                <a:ea typeface="Aharoni"/>
                <a:cs typeface="Aharoni"/>
                <a:sym typeface="Aharoni"/>
              </a:rPr>
              <a:t> Czech Republic</a:t>
            </a:r>
            <a:endParaRPr sz="4800">
              <a:latin typeface="Aharoni"/>
              <a:ea typeface="Aharoni"/>
              <a:cs typeface="Aharoni"/>
              <a:sym typeface="Aharoni"/>
            </a:endParaRPr>
          </a:p>
        </p:txBody>
      </p:sp>
      <p:sp>
        <p:nvSpPr>
          <p:cNvPr id="220" name="Google Shape;220;p2"/>
          <p:cNvSpPr txBox="1">
            <a:spLocks noGrp="1"/>
          </p:cNvSpPr>
          <p:nvPr>
            <p:ph type="body" idx="1"/>
          </p:nvPr>
        </p:nvSpPr>
        <p:spPr>
          <a:xfrm>
            <a:off x="223121" y="2292628"/>
            <a:ext cx="9613861" cy="359931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Char char="•"/>
            </a:pPr>
            <a:r>
              <a:rPr lang="cs-CZ" b="1"/>
              <a:t>Location: </a:t>
            </a:r>
            <a:r>
              <a:rPr lang="cs-CZ"/>
              <a:t>Central Europe</a:t>
            </a:r>
            <a:endParaRPr/>
          </a:p>
          <a:p>
            <a:pPr marL="228600" lvl="0" indent="-228600" algn="l" rtl="0">
              <a:lnSpc>
                <a:spcPct val="90000"/>
              </a:lnSpc>
              <a:spcBef>
                <a:spcPts val="1000"/>
              </a:spcBef>
              <a:spcAft>
                <a:spcPts val="0"/>
              </a:spcAft>
              <a:buClr>
                <a:schemeClr val="lt1"/>
              </a:buClr>
              <a:buSzPts val="2400"/>
              <a:buChar char="•"/>
            </a:pPr>
            <a:r>
              <a:rPr lang="cs-CZ" b="1"/>
              <a:t>Area: </a:t>
            </a:r>
            <a:r>
              <a:rPr lang="cs-CZ"/>
              <a:t>78, 871 sq. km.</a:t>
            </a:r>
            <a:endParaRPr/>
          </a:p>
          <a:p>
            <a:pPr marL="228600" lvl="0" indent="-228600" algn="l" rtl="0">
              <a:lnSpc>
                <a:spcPct val="90000"/>
              </a:lnSpc>
              <a:spcBef>
                <a:spcPts val="1000"/>
              </a:spcBef>
              <a:spcAft>
                <a:spcPts val="0"/>
              </a:spcAft>
              <a:buClr>
                <a:schemeClr val="lt1"/>
              </a:buClr>
              <a:buSzPts val="2400"/>
              <a:buChar char="•"/>
            </a:pPr>
            <a:r>
              <a:rPr lang="cs-CZ" b="1"/>
              <a:t>Population: </a:t>
            </a:r>
            <a:r>
              <a:rPr lang="cs-CZ"/>
              <a:t>approx. 10 900 555</a:t>
            </a:r>
            <a:endParaRPr/>
          </a:p>
          <a:p>
            <a:pPr marL="228600" lvl="0" indent="-228600" algn="l" rtl="0">
              <a:lnSpc>
                <a:spcPct val="90000"/>
              </a:lnSpc>
              <a:spcBef>
                <a:spcPts val="1000"/>
              </a:spcBef>
              <a:spcAft>
                <a:spcPts val="0"/>
              </a:spcAft>
              <a:buClr>
                <a:schemeClr val="lt1"/>
              </a:buClr>
              <a:buSzPts val="2400"/>
              <a:buChar char="•"/>
            </a:pPr>
            <a:r>
              <a:rPr lang="cs-CZ" b="1"/>
              <a:t>Climate: </a:t>
            </a:r>
            <a:r>
              <a:rPr lang="cs-CZ"/>
              <a:t>continental, 4 seasons</a:t>
            </a:r>
            <a:endParaRPr/>
          </a:p>
          <a:p>
            <a:pPr marL="228600" lvl="0" indent="-228600" algn="l" rtl="0">
              <a:lnSpc>
                <a:spcPct val="90000"/>
              </a:lnSpc>
              <a:spcBef>
                <a:spcPts val="1000"/>
              </a:spcBef>
              <a:spcAft>
                <a:spcPts val="0"/>
              </a:spcAft>
              <a:buClr>
                <a:schemeClr val="lt1"/>
              </a:buClr>
              <a:buSzPts val="2400"/>
              <a:buChar char="•"/>
            </a:pPr>
            <a:r>
              <a:rPr lang="cs-CZ" b="1"/>
              <a:t>The highest peak: </a:t>
            </a:r>
            <a:r>
              <a:rPr lang="cs-CZ"/>
              <a:t>Sněžka (1603 m.)</a:t>
            </a:r>
            <a:endParaRPr/>
          </a:p>
          <a:p>
            <a:pPr marL="228600" lvl="0" indent="-228600" algn="l" rtl="0">
              <a:lnSpc>
                <a:spcPct val="90000"/>
              </a:lnSpc>
              <a:spcBef>
                <a:spcPts val="1000"/>
              </a:spcBef>
              <a:spcAft>
                <a:spcPts val="0"/>
              </a:spcAft>
              <a:buClr>
                <a:schemeClr val="lt1"/>
              </a:buClr>
              <a:buSzPts val="2400"/>
              <a:buChar char="•"/>
            </a:pPr>
            <a:r>
              <a:rPr lang="cs-CZ" b="1"/>
              <a:t>The longest river: </a:t>
            </a:r>
            <a:r>
              <a:rPr lang="cs-CZ"/>
              <a:t>Vltava</a:t>
            </a:r>
            <a:endParaRPr/>
          </a:p>
          <a:p>
            <a:pPr marL="228600" lvl="0" indent="-228600" algn="l" rtl="0">
              <a:lnSpc>
                <a:spcPct val="90000"/>
              </a:lnSpc>
              <a:spcBef>
                <a:spcPts val="1000"/>
              </a:spcBef>
              <a:spcAft>
                <a:spcPts val="0"/>
              </a:spcAft>
              <a:buClr>
                <a:schemeClr val="lt1"/>
              </a:buClr>
              <a:buSzPts val="2400"/>
              <a:buChar char="•"/>
            </a:pPr>
            <a:r>
              <a:rPr lang="cs-CZ" b="1"/>
              <a:t>Government: </a:t>
            </a:r>
            <a:r>
              <a:rPr lang="cs-CZ"/>
              <a:t>unitary parliamentary republic</a:t>
            </a:r>
            <a:endParaRPr/>
          </a:p>
          <a:p>
            <a:pPr marL="228600" lvl="0" indent="-76200" algn="l" rtl="0">
              <a:lnSpc>
                <a:spcPct val="90000"/>
              </a:lnSpc>
              <a:spcBef>
                <a:spcPts val="1000"/>
              </a:spcBef>
              <a:spcAft>
                <a:spcPts val="0"/>
              </a:spcAft>
              <a:buClr>
                <a:schemeClr val="lt1"/>
              </a:buClr>
              <a:buSzPts val="2400"/>
              <a:buNone/>
            </a:pPr>
            <a:endParaRPr/>
          </a:p>
          <a:p>
            <a:pPr marL="228600" lvl="0" indent="-76200" algn="l" rtl="0">
              <a:lnSpc>
                <a:spcPct val="90000"/>
              </a:lnSpc>
              <a:spcBef>
                <a:spcPts val="1000"/>
              </a:spcBef>
              <a:spcAft>
                <a:spcPts val="0"/>
              </a:spcAft>
              <a:buClr>
                <a:schemeClr val="lt1"/>
              </a:buClr>
              <a:buSzPts val="2400"/>
              <a:buNone/>
            </a:pPr>
            <a:endParaRPr b="1"/>
          </a:p>
          <a:p>
            <a:pPr marL="228600" lvl="0" indent="-76200" algn="l" rtl="0">
              <a:lnSpc>
                <a:spcPct val="90000"/>
              </a:lnSpc>
              <a:spcBef>
                <a:spcPts val="1000"/>
              </a:spcBef>
              <a:spcAft>
                <a:spcPts val="0"/>
              </a:spcAft>
              <a:buClr>
                <a:schemeClr val="lt1"/>
              </a:buClr>
              <a:buSzPts val="2400"/>
              <a:buNone/>
            </a:pPr>
            <a:endParaRPr/>
          </a:p>
          <a:p>
            <a:pPr marL="228600" lvl="0" indent="-76200" algn="l" rtl="0">
              <a:lnSpc>
                <a:spcPct val="90000"/>
              </a:lnSpc>
              <a:spcBef>
                <a:spcPts val="1000"/>
              </a:spcBef>
              <a:spcAft>
                <a:spcPts val="0"/>
              </a:spcAft>
              <a:buClr>
                <a:schemeClr val="lt1"/>
              </a:buClr>
              <a:buSzPts val="2400"/>
              <a:buNone/>
            </a:pPr>
            <a:endParaRPr/>
          </a:p>
          <a:p>
            <a:pPr marL="228600" lvl="0" indent="-76200" algn="l" rtl="0">
              <a:lnSpc>
                <a:spcPct val="90000"/>
              </a:lnSpc>
              <a:spcBef>
                <a:spcPts val="1000"/>
              </a:spcBef>
              <a:spcAft>
                <a:spcPts val="0"/>
              </a:spcAft>
              <a:buClr>
                <a:schemeClr val="lt1"/>
              </a:buClr>
              <a:buSzPts val="2400"/>
              <a:buNone/>
            </a:pPr>
            <a:endParaRPr/>
          </a:p>
        </p:txBody>
      </p:sp>
      <p:pic>
        <p:nvPicPr>
          <p:cNvPr id="221" name="Google Shape;221;p2" descr="Map of europe with the state czechia Royalty Free Vector"/>
          <p:cNvPicPr preferRelativeResize="0"/>
          <p:nvPr/>
        </p:nvPicPr>
        <p:blipFill rotWithShape="1">
          <a:blip r:embed="rId3">
            <a:alphaModFix/>
          </a:blip>
          <a:srcRect b="8130"/>
          <a:stretch/>
        </p:blipFill>
        <p:spPr>
          <a:xfrm>
            <a:off x="6908800" y="2106614"/>
            <a:ext cx="5283200" cy="4751386"/>
          </a:xfrm>
          <a:prstGeom prst="rect">
            <a:avLst/>
          </a:prstGeom>
          <a:noFill/>
          <a:ln>
            <a:noFill/>
          </a:ln>
        </p:spPr>
      </p:pic>
      <p:sp>
        <p:nvSpPr>
          <p:cNvPr id="222" name="Google Shape;222;p2"/>
          <p:cNvSpPr/>
          <p:nvPr/>
        </p:nvSpPr>
        <p:spPr>
          <a:xfrm>
            <a:off x="10579301" y="603956"/>
            <a:ext cx="1619956" cy="1383594"/>
          </a:xfrm>
          <a:prstGeom prst="rect">
            <a:avLst/>
          </a:prstGeom>
          <a:solidFill>
            <a:srgbClr val="A401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pic>
        <p:nvPicPr>
          <p:cNvPr id="223" name="Google Shape;223;p2" descr="Dům obrys"/>
          <p:cNvPicPr preferRelativeResize="0"/>
          <p:nvPr/>
        </p:nvPicPr>
        <p:blipFill rotWithShape="1">
          <a:blip r:embed="rId4">
            <a:alphaModFix/>
          </a:blip>
          <a:srcRect/>
          <a:stretch/>
        </p:blipFill>
        <p:spPr>
          <a:xfrm>
            <a:off x="10773146" y="679620"/>
            <a:ext cx="1232266" cy="1232266"/>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
          <p:cNvSpPr txBox="1">
            <a:spLocks noGrp="1"/>
          </p:cNvSpPr>
          <p:nvPr>
            <p:ph type="body" idx="4294967295"/>
          </p:nvPr>
        </p:nvSpPr>
        <p:spPr>
          <a:xfrm>
            <a:off x="0" y="2292350"/>
            <a:ext cx="9613900" cy="3598863"/>
          </a:xfrm>
          <a:prstGeom prst="rect">
            <a:avLst/>
          </a:prstGeom>
          <a:noFill/>
          <a:ln>
            <a:noFill/>
          </a:ln>
        </p:spPr>
        <p:txBody>
          <a:bodyPr spcFirstLastPara="1" wrap="square" lIns="91425" tIns="45700" rIns="91425" bIns="45700" anchor="t" anchorCtr="0">
            <a:normAutofit/>
          </a:bodyPr>
          <a:lstStyle/>
          <a:p>
            <a:pPr marL="228600" lvl="0" indent="-76200" algn="l" rtl="0">
              <a:lnSpc>
                <a:spcPct val="90000"/>
              </a:lnSpc>
              <a:spcBef>
                <a:spcPts val="0"/>
              </a:spcBef>
              <a:spcAft>
                <a:spcPts val="0"/>
              </a:spcAft>
              <a:buClr>
                <a:schemeClr val="lt1"/>
              </a:buClr>
              <a:buSzPts val="2400"/>
              <a:buNone/>
            </a:pPr>
            <a:endParaRPr b="1"/>
          </a:p>
          <a:p>
            <a:pPr marL="228600" lvl="0" indent="-76200" algn="l" rtl="0">
              <a:lnSpc>
                <a:spcPct val="90000"/>
              </a:lnSpc>
              <a:spcBef>
                <a:spcPts val="1000"/>
              </a:spcBef>
              <a:spcAft>
                <a:spcPts val="0"/>
              </a:spcAft>
              <a:buClr>
                <a:schemeClr val="lt1"/>
              </a:buClr>
              <a:buSzPts val="2400"/>
              <a:buNone/>
            </a:pPr>
            <a:endParaRPr/>
          </a:p>
          <a:p>
            <a:pPr marL="228600" lvl="0" indent="-76200" algn="l" rtl="0">
              <a:lnSpc>
                <a:spcPct val="90000"/>
              </a:lnSpc>
              <a:spcBef>
                <a:spcPts val="1000"/>
              </a:spcBef>
              <a:spcAft>
                <a:spcPts val="0"/>
              </a:spcAft>
              <a:buClr>
                <a:schemeClr val="lt1"/>
              </a:buClr>
              <a:buSzPts val="2400"/>
              <a:buNone/>
            </a:pPr>
            <a:endParaRPr/>
          </a:p>
          <a:p>
            <a:pPr marL="228600" lvl="0" indent="-76200" algn="l" rtl="0">
              <a:lnSpc>
                <a:spcPct val="90000"/>
              </a:lnSpc>
              <a:spcBef>
                <a:spcPts val="1000"/>
              </a:spcBef>
              <a:spcAft>
                <a:spcPts val="0"/>
              </a:spcAft>
              <a:buClr>
                <a:schemeClr val="lt1"/>
              </a:buClr>
              <a:buSzPts val="2400"/>
              <a:buNone/>
            </a:pPr>
            <a:endParaRPr/>
          </a:p>
        </p:txBody>
      </p:sp>
      <p:pic>
        <p:nvPicPr>
          <p:cNvPr id="230" name="Google Shape;230;p3" descr="Otazník se souvislou výplní"/>
          <p:cNvPicPr preferRelativeResize="0"/>
          <p:nvPr/>
        </p:nvPicPr>
        <p:blipFill rotWithShape="1">
          <a:blip r:embed="rId3">
            <a:alphaModFix/>
          </a:blip>
          <a:srcRect/>
          <a:stretch/>
        </p:blipFill>
        <p:spPr>
          <a:xfrm>
            <a:off x="4045973" y="2194154"/>
            <a:ext cx="4100053" cy="4100053"/>
          </a:xfrm>
          <a:prstGeom prst="rect">
            <a:avLst/>
          </a:prstGeom>
          <a:noFill/>
          <a:ln>
            <a:noFill/>
          </a:ln>
        </p:spPr>
      </p:pic>
      <p:sp>
        <p:nvSpPr>
          <p:cNvPr id="231" name="Google Shape;231;p3"/>
          <p:cNvSpPr txBox="1">
            <a:spLocks noGrp="1"/>
          </p:cNvSpPr>
          <p:nvPr>
            <p:ph type="title"/>
          </p:nvPr>
        </p:nvSpPr>
        <p:spPr>
          <a:xfrm>
            <a:off x="555061" y="755284"/>
            <a:ext cx="9613861" cy="123226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800"/>
              <a:buFont typeface="Aharoni"/>
              <a:buNone/>
            </a:pPr>
            <a:r>
              <a:rPr lang="cs-CZ" sz="4800">
                <a:latin typeface="Aharoni"/>
                <a:ea typeface="Aharoni"/>
                <a:cs typeface="Aharoni"/>
                <a:sym typeface="Aharoni"/>
              </a:rPr>
              <a:t>What comes to your mind </a:t>
            </a:r>
            <a:endParaRPr/>
          </a:p>
        </p:txBody>
      </p:sp>
      <p:pic>
        <p:nvPicPr>
          <p:cNvPr id="232" name="Google Shape;232;p3" descr="Hlava s ozubenými koly se souvislou výplní"/>
          <p:cNvPicPr preferRelativeResize="0"/>
          <p:nvPr/>
        </p:nvPicPr>
        <p:blipFill rotWithShape="1">
          <a:blip r:embed="rId4">
            <a:alphaModFix/>
          </a:blip>
          <a:srcRect/>
          <a:stretch/>
        </p:blipFill>
        <p:spPr>
          <a:xfrm>
            <a:off x="10890738" y="790270"/>
            <a:ext cx="1078524" cy="1078524"/>
          </a:xfrm>
          <a:prstGeom prst="rect">
            <a:avLst/>
          </a:prstGeom>
          <a:noFill/>
          <a:ln>
            <a:noFill/>
          </a:ln>
        </p:spPr>
      </p:pic>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4" descr="Beer In The Czech Republic Wikipedia, 42% OFF"/>
          <p:cNvPicPr preferRelativeResize="0"/>
          <p:nvPr/>
        </p:nvPicPr>
        <p:blipFill rotWithShape="1">
          <a:blip r:embed="rId3">
            <a:alphaModFix/>
          </a:blip>
          <a:srcRect/>
          <a:stretch/>
        </p:blipFill>
        <p:spPr>
          <a:xfrm>
            <a:off x="3175" y="0"/>
            <a:ext cx="12187238" cy="6858000"/>
          </a:xfrm>
          <a:prstGeom prst="rect">
            <a:avLst/>
          </a:prstGeom>
          <a:noFill/>
          <a:ln>
            <a:noFill/>
          </a:ln>
        </p:spPr>
      </p:pic>
      <p:pic>
        <p:nvPicPr>
          <p:cNvPr id="239" name="Google Shape;239;p4" descr="České pivo – známé značky, nejlepší odrůdy. Historické a moderní členění,  značky a odrůdy českého piva. Hodnocení, které je nejlepší? Nejlepší tmavé  pivo v Praze"/>
          <p:cNvPicPr preferRelativeResize="0"/>
          <p:nvPr/>
        </p:nvPicPr>
        <p:blipFill rotWithShape="1">
          <a:blip r:embed="rId4">
            <a:alphaModFix amt="50000"/>
          </a:blip>
          <a:srcRect r="2801" b="2041"/>
          <a:stretch/>
        </p:blipFill>
        <p:spPr>
          <a:xfrm>
            <a:off x="332509" y="190005"/>
            <a:ext cx="4465122" cy="2897579"/>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5"/>
          <p:cNvPicPr preferRelativeResize="0"/>
          <p:nvPr/>
        </p:nvPicPr>
        <p:blipFill rotWithShape="1">
          <a:blip r:embed="rId3">
            <a:alphaModFix/>
          </a:blip>
          <a:srcRect/>
          <a:stretch/>
        </p:blipFill>
        <p:spPr>
          <a:xfrm>
            <a:off x="1703016" y="1659463"/>
            <a:ext cx="3750121" cy="2475081"/>
          </a:xfrm>
          <a:prstGeom prst="rect">
            <a:avLst/>
          </a:prstGeom>
          <a:noFill/>
          <a:ln>
            <a:noFill/>
          </a:ln>
        </p:spPr>
      </p:pic>
      <p:pic>
        <p:nvPicPr>
          <p:cNvPr id="246" name="Google Shape;246;p5"/>
          <p:cNvPicPr preferRelativeResize="0"/>
          <p:nvPr/>
        </p:nvPicPr>
        <p:blipFill rotWithShape="1">
          <a:blip r:embed="rId4">
            <a:alphaModFix/>
          </a:blip>
          <a:srcRect/>
          <a:stretch/>
        </p:blipFill>
        <p:spPr>
          <a:xfrm>
            <a:off x="0" y="2206496"/>
            <a:ext cx="1735749" cy="1936503"/>
          </a:xfrm>
          <a:prstGeom prst="rect">
            <a:avLst/>
          </a:prstGeom>
          <a:noFill/>
          <a:ln>
            <a:noFill/>
          </a:ln>
        </p:spPr>
      </p:pic>
      <p:pic>
        <p:nvPicPr>
          <p:cNvPr id="247" name="Google Shape;247;p5"/>
          <p:cNvPicPr preferRelativeResize="0"/>
          <p:nvPr/>
        </p:nvPicPr>
        <p:blipFill rotWithShape="1">
          <a:blip r:embed="rId5">
            <a:alphaModFix/>
          </a:blip>
          <a:srcRect/>
          <a:stretch/>
        </p:blipFill>
        <p:spPr>
          <a:xfrm>
            <a:off x="-722782" y="0"/>
            <a:ext cx="3770069" cy="2217687"/>
          </a:xfrm>
          <a:prstGeom prst="rect">
            <a:avLst/>
          </a:prstGeom>
          <a:noFill/>
          <a:ln>
            <a:noFill/>
          </a:ln>
        </p:spPr>
      </p:pic>
      <p:pic>
        <p:nvPicPr>
          <p:cNvPr id="248" name="Google Shape;248;p5" descr="Škoda dodala v květnu zákazníkům 104 900 vozů | Archiv novinek"/>
          <p:cNvPicPr preferRelativeResize="0"/>
          <p:nvPr/>
        </p:nvPicPr>
        <p:blipFill rotWithShape="1">
          <a:blip r:embed="rId6">
            <a:alphaModFix/>
          </a:blip>
          <a:srcRect/>
          <a:stretch/>
        </p:blipFill>
        <p:spPr>
          <a:xfrm>
            <a:off x="7973116" y="4382919"/>
            <a:ext cx="4400144" cy="2475081"/>
          </a:xfrm>
          <a:prstGeom prst="rect">
            <a:avLst/>
          </a:prstGeom>
          <a:noFill/>
          <a:ln>
            <a:noFill/>
          </a:ln>
        </p:spPr>
      </p:pic>
      <p:pic>
        <p:nvPicPr>
          <p:cNvPr id="249" name="Google Shape;249;p5" descr="Česká klasika: Kynuté ovocné knedlíky"/>
          <p:cNvPicPr preferRelativeResize="0"/>
          <p:nvPr/>
        </p:nvPicPr>
        <p:blipFill rotWithShape="1">
          <a:blip r:embed="rId7">
            <a:alphaModFix/>
          </a:blip>
          <a:srcRect/>
          <a:stretch/>
        </p:blipFill>
        <p:spPr>
          <a:xfrm>
            <a:off x="1" y="4134544"/>
            <a:ext cx="4841700" cy="2723456"/>
          </a:xfrm>
          <a:prstGeom prst="rect">
            <a:avLst/>
          </a:prstGeom>
          <a:noFill/>
          <a:ln>
            <a:noFill/>
          </a:ln>
        </p:spPr>
      </p:pic>
      <p:pic>
        <p:nvPicPr>
          <p:cNvPr id="250" name="Google Shape;250;p5" descr="Svíčková na smetaně"/>
          <p:cNvPicPr preferRelativeResize="0"/>
          <p:nvPr/>
        </p:nvPicPr>
        <p:blipFill rotWithShape="1">
          <a:blip r:embed="rId8">
            <a:alphaModFix/>
          </a:blip>
          <a:srcRect/>
          <a:stretch/>
        </p:blipFill>
        <p:spPr>
          <a:xfrm>
            <a:off x="4841701" y="4399828"/>
            <a:ext cx="3588467" cy="2475081"/>
          </a:xfrm>
          <a:prstGeom prst="rect">
            <a:avLst/>
          </a:prstGeom>
          <a:noFill/>
          <a:ln>
            <a:noFill/>
          </a:ln>
        </p:spPr>
      </p:pic>
      <p:pic>
        <p:nvPicPr>
          <p:cNvPr id="251" name="Google Shape;251;p5" descr="Download Man Made Prague HD Wallpaper"/>
          <p:cNvPicPr preferRelativeResize="0"/>
          <p:nvPr/>
        </p:nvPicPr>
        <p:blipFill rotWithShape="1">
          <a:blip r:embed="rId9">
            <a:alphaModFix/>
          </a:blip>
          <a:srcRect/>
          <a:stretch/>
        </p:blipFill>
        <p:spPr>
          <a:xfrm>
            <a:off x="5250339" y="-16909"/>
            <a:ext cx="7012670" cy="4382919"/>
          </a:xfrm>
          <a:prstGeom prst="rect">
            <a:avLst/>
          </a:prstGeom>
          <a:noFill/>
          <a:ln>
            <a:noFill/>
          </a:ln>
        </p:spPr>
      </p:pic>
      <p:pic>
        <p:nvPicPr>
          <p:cNvPr id="252" name="Google Shape;252;p5"/>
          <p:cNvPicPr preferRelativeResize="0"/>
          <p:nvPr/>
        </p:nvPicPr>
        <p:blipFill rotWithShape="1">
          <a:blip r:embed="rId10">
            <a:alphaModFix/>
          </a:blip>
          <a:srcRect/>
          <a:stretch/>
        </p:blipFill>
        <p:spPr>
          <a:xfrm>
            <a:off x="4679670" y="2952201"/>
            <a:ext cx="1723173" cy="1449654"/>
          </a:xfrm>
          <a:prstGeom prst="rect">
            <a:avLst/>
          </a:prstGeom>
          <a:noFill/>
          <a:ln>
            <a:noFill/>
          </a:ln>
        </p:spPr>
      </p:pic>
      <p:pic>
        <p:nvPicPr>
          <p:cNvPr id="253" name="Google Shape;253;p5" descr="Kofola zažila rekordní léto, spotřebitelé byli věrni tradičním značkám"/>
          <p:cNvPicPr preferRelativeResize="0"/>
          <p:nvPr/>
        </p:nvPicPr>
        <p:blipFill rotWithShape="1">
          <a:blip r:embed="rId11">
            <a:alphaModFix/>
          </a:blip>
          <a:srcRect l="9748" r="-630"/>
          <a:stretch/>
        </p:blipFill>
        <p:spPr>
          <a:xfrm>
            <a:off x="3022142" y="-16909"/>
            <a:ext cx="2253343" cy="1647873"/>
          </a:xfrm>
          <a:prstGeom prst="rect">
            <a:avLst/>
          </a:prstGeom>
          <a:noFill/>
          <a:ln>
            <a:noFill/>
          </a:ln>
        </p:spPr>
      </p:pic>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6"/>
          <p:cNvSpPr txBox="1">
            <a:spLocks noGrp="1"/>
          </p:cNvSpPr>
          <p:nvPr>
            <p:ph type="title"/>
          </p:nvPr>
        </p:nvSpPr>
        <p:spPr>
          <a:xfrm>
            <a:off x="555061" y="755284"/>
            <a:ext cx="9613861" cy="123226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800"/>
              <a:buFont typeface="Aharoni"/>
              <a:buNone/>
            </a:pPr>
            <a:r>
              <a:rPr lang="cs-CZ" sz="4800">
                <a:latin typeface="Aharoni"/>
                <a:ea typeface="Aharoni"/>
                <a:cs typeface="Aharoni"/>
                <a:sym typeface="Aharoni"/>
              </a:rPr>
              <a:t>Czech inventions in medicine</a:t>
            </a:r>
            <a:endParaRPr sz="4800">
              <a:latin typeface="Aharoni"/>
              <a:ea typeface="Aharoni"/>
              <a:cs typeface="Aharoni"/>
              <a:sym typeface="Aharoni"/>
            </a:endParaRPr>
          </a:p>
        </p:txBody>
      </p:sp>
      <p:pic>
        <p:nvPicPr>
          <p:cNvPr id="260" name="Google Shape;260;p6" descr="Kontaktní čočky | Doktor Klain"/>
          <p:cNvPicPr preferRelativeResize="0"/>
          <p:nvPr/>
        </p:nvPicPr>
        <p:blipFill rotWithShape="1">
          <a:blip r:embed="rId3">
            <a:alphaModFix/>
          </a:blip>
          <a:srcRect l="4236" t="17806" r="5933" b="16317"/>
          <a:stretch/>
        </p:blipFill>
        <p:spPr>
          <a:xfrm>
            <a:off x="-12700" y="1974850"/>
            <a:ext cx="4307872" cy="2502223"/>
          </a:xfrm>
          <a:prstGeom prst="rect">
            <a:avLst/>
          </a:prstGeom>
          <a:noFill/>
          <a:ln>
            <a:noFill/>
          </a:ln>
        </p:spPr>
      </p:pic>
      <p:pic>
        <p:nvPicPr>
          <p:cNvPr id="261" name="Google Shape;261;p6" descr="Blood grouping system - Labster"/>
          <p:cNvPicPr preferRelativeResize="0"/>
          <p:nvPr/>
        </p:nvPicPr>
        <p:blipFill rotWithShape="1">
          <a:blip r:embed="rId4">
            <a:alphaModFix/>
          </a:blip>
          <a:srcRect/>
          <a:stretch/>
        </p:blipFill>
        <p:spPr>
          <a:xfrm>
            <a:off x="6878713" y="4133556"/>
            <a:ext cx="5160887" cy="2580444"/>
          </a:xfrm>
          <a:prstGeom prst="rect">
            <a:avLst/>
          </a:prstGeom>
          <a:noFill/>
          <a:ln>
            <a:noFill/>
          </a:ln>
        </p:spPr>
      </p:pic>
      <p:sp>
        <p:nvSpPr>
          <p:cNvPr id="262" name="Google Shape;262;p6"/>
          <p:cNvSpPr txBox="1"/>
          <p:nvPr/>
        </p:nvSpPr>
        <p:spPr>
          <a:xfrm>
            <a:off x="4521200" y="2221206"/>
            <a:ext cx="6864350" cy="191235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lt1"/>
              </a:buClr>
              <a:buSzPts val="2400"/>
              <a:buFont typeface="Arial"/>
              <a:buChar char="•"/>
            </a:pPr>
            <a:r>
              <a:rPr lang="cs-CZ" sz="2400" b="0" i="0" u="none" strike="noStrike" cap="none">
                <a:solidFill>
                  <a:schemeClr val="lt1"/>
                </a:solidFill>
                <a:latin typeface="Trebuchet MS"/>
                <a:ea typeface="Trebuchet MS"/>
                <a:cs typeface="Trebuchet MS"/>
                <a:sym typeface="Trebuchet MS"/>
              </a:rPr>
              <a:t>Contact lenses (Otto Wichterle)</a:t>
            </a:r>
            <a:endParaRPr/>
          </a:p>
          <a:p>
            <a:pPr marL="228600" marR="0" lvl="0" indent="-228600" algn="l" rtl="0">
              <a:lnSpc>
                <a:spcPct val="90000"/>
              </a:lnSpc>
              <a:spcBef>
                <a:spcPts val="1000"/>
              </a:spcBef>
              <a:spcAft>
                <a:spcPts val="0"/>
              </a:spcAft>
              <a:buClr>
                <a:schemeClr val="lt1"/>
              </a:buClr>
              <a:buSzPts val="2400"/>
              <a:buFont typeface="Arial"/>
              <a:buChar char="•"/>
            </a:pPr>
            <a:r>
              <a:rPr lang="cs-CZ" sz="2400" b="0" i="0" u="none" strike="noStrike" cap="none">
                <a:solidFill>
                  <a:schemeClr val="lt1"/>
                </a:solidFill>
                <a:latin typeface="Trebuchet MS"/>
                <a:ea typeface="Trebuchet MS"/>
                <a:cs typeface="Trebuchet MS"/>
                <a:sym typeface="Trebuchet MS"/>
              </a:rPr>
              <a:t>Classification of blood types (Jan Jánský)</a:t>
            </a:r>
            <a:endParaRPr/>
          </a:p>
          <a:p>
            <a:pPr marL="228600" marR="0" lvl="0" indent="-228600" algn="l" rtl="0">
              <a:lnSpc>
                <a:spcPct val="90000"/>
              </a:lnSpc>
              <a:spcBef>
                <a:spcPts val="1000"/>
              </a:spcBef>
              <a:spcAft>
                <a:spcPts val="0"/>
              </a:spcAft>
              <a:buClr>
                <a:schemeClr val="lt1"/>
              </a:buClr>
              <a:buSzPts val="2400"/>
              <a:buFont typeface="Arial"/>
              <a:buChar char="•"/>
            </a:pPr>
            <a:r>
              <a:rPr lang="cs-CZ" sz="2400" b="0" i="0" u="none" strike="noStrike" cap="none">
                <a:solidFill>
                  <a:schemeClr val="lt1"/>
                </a:solidFill>
                <a:latin typeface="Trebuchet MS"/>
                <a:ea typeface="Trebuchet MS"/>
                <a:cs typeface="Trebuchet MS"/>
                <a:sym typeface="Trebuchet MS"/>
              </a:rPr>
              <a:t>Nanofibers (Liberec) -&gt; artificial blood vessels</a:t>
            </a:r>
            <a:endParaRPr/>
          </a:p>
          <a:p>
            <a:pPr marL="228600" marR="0" lvl="0" indent="-228600" algn="l" rtl="0">
              <a:lnSpc>
                <a:spcPct val="90000"/>
              </a:lnSpc>
              <a:spcBef>
                <a:spcPts val="1000"/>
              </a:spcBef>
              <a:spcAft>
                <a:spcPts val="0"/>
              </a:spcAft>
              <a:buClr>
                <a:schemeClr val="lt1"/>
              </a:buClr>
              <a:buSzPts val="2400"/>
              <a:buFont typeface="Arial"/>
              <a:buChar char="•"/>
            </a:pPr>
            <a:r>
              <a:rPr lang="cs-CZ" sz="2400" b="0" i="0" u="none" strike="noStrike" cap="none">
                <a:solidFill>
                  <a:schemeClr val="lt1"/>
                </a:solidFill>
                <a:latin typeface="Trebuchet MS"/>
                <a:ea typeface="Trebuchet MS"/>
                <a:cs typeface="Trebuchet MS"/>
                <a:sym typeface="Trebuchet MS"/>
              </a:rPr>
              <a:t>Truvada (cure for AIDS – Antonín Holý)</a:t>
            </a:r>
            <a:endParaRPr sz="2400" b="0" i="0" u="none" strike="noStrike" cap="none">
              <a:solidFill>
                <a:schemeClr val="lt1"/>
              </a:solidFill>
              <a:latin typeface="Trebuchet MS"/>
              <a:ea typeface="Trebuchet MS"/>
              <a:cs typeface="Trebuchet MS"/>
              <a:sym typeface="Trebuchet MS"/>
            </a:endParaRPr>
          </a:p>
        </p:txBody>
      </p:sp>
      <p:pic>
        <p:nvPicPr>
          <p:cNvPr id="263" name="Google Shape;263;p6" descr="Profesor Holý (†76): Dával šanci žít! Svět od něj dostal dárek i v den jeho  smrti | Blesk.cz"/>
          <p:cNvPicPr preferRelativeResize="0"/>
          <p:nvPr/>
        </p:nvPicPr>
        <p:blipFill rotWithShape="1">
          <a:blip r:embed="rId5">
            <a:alphaModFix/>
          </a:blip>
          <a:srcRect/>
          <a:stretch/>
        </p:blipFill>
        <p:spPr>
          <a:xfrm>
            <a:off x="2572" y="4233795"/>
            <a:ext cx="4292600" cy="2736532"/>
          </a:xfrm>
          <a:prstGeom prst="rect">
            <a:avLst/>
          </a:prstGeom>
          <a:noFill/>
          <a:ln>
            <a:noFill/>
          </a:ln>
        </p:spPr>
      </p:pic>
      <p:pic>
        <p:nvPicPr>
          <p:cNvPr id="264" name="Google Shape;264;p6" descr="Mikroskop se souvislou výplní"/>
          <p:cNvPicPr preferRelativeResize="0"/>
          <p:nvPr/>
        </p:nvPicPr>
        <p:blipFill rotWithShape="1">
          <a:blip r:embed="rId6">
            <a:alphaModFix/>
          </a:blip>
          <a:srcRect/>
          <a:stretch/>
        </p:blipFill>
        <p:spPr>
          <a:xfrm>
            <a:off x="10782300" y="668358"/>
            <a:ext cx="1206500" cy="1206500"/>
          </a:xfrm>
          <a:prstGeom prst="rect">
            <a:avLst/>
          </a:prstGeom>
          <a:noFill/>
          <a:ln>
            <a:noFill/>
          </a:ln>
        </p:spPr>
      </p:pic>
      <p:pic>
        <p:nvPicPr>
          <p:cNvPr id="265" name="Google Shape;265;p6" descr="Plaketa Jan Jánský,komplet s odznakem | Aukro"/>
          <p:cNvPicPr preferRelativeResize="0"/>
          <p:nvPr/>
        </p:nvPicPr>
        <p:blipFill rotWithShape="1">
          <a:blip r:embed="rId7">
            <a:alphaModFix/>
          </a:blip>
          <a:srcRect l="5217" t="2641" r="7391"/>
          <a:stretch/>
        </p:blipFill>
        <p:spPr>
          <a:xfrm>
            <a:off x="4460801" y="4201434"/>
            <a:ext cx="2252282" cy="2502223"/>
          </a:xfrm>
          <a:prstGeom prst="rect">
            <a:avLst/>
          </a:prstGeom>
          <a:noFill/>
          <a:ln>
            <a:noFill/>
          </a:ln>
        </p:spPr>
      </p:pic>
      <p:sp>
        <p:nvSpPr>
          <p:cNvPr id="266" name="Google Shape;266;p6"/>
          <p:cNvSpPr/>
          <p:nvPr/>
        </p:nvSpPr>
        <p:spPr>
          <a:xfrm>
            <a:off x="0" y="4233794"/>
            <a:ext cx="4295172" cy="2624205"/>
          </a:xfrm>
          <a:prstGeom prst="rect">
            <a:avLst/>
          </a:prstGeom>
          <a:noFill/>
          <a:ln w="28575" cap="flat" cmpd="sng">
            <a:solidFill>
              <a:srgbClr val="17171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267" name="Google Shape;267;p6"/>
          <p:cNvSpPr/>
          <p:nvPr/>
        </p:nvSpPr>
        <p:spPr>
          <a:xfrm>
            <a:off x="0" y="1974849"/>
            <a:ext cx="4295172" cy="2271645"/>
          </a:xfrm>
          <a:prstGeom prst="rect">
            <a:avLst/>
          </a:prstGeom>
          <a:noFill/>
          <a:ln w="28575" cap="flat" cmpd="sng">
            <a:solidFill>
              <a:srgbClr val="17171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7"/>
          <p:cNvPicPr preferRelativeResize="0">
            <a:picLocks noGrp="1"/>
          </p:cNvPicPr>
          <p:nvPr>
            <p:ph type="body" idx="1"/>
          </p:nvPr>
        </p:nvPicPr>
        <p:blipFill rotWithShape="1">
          <a:blip r:embed="rId3">
            <a:alphaModFix/>
          </a:blip>
          <a:srcRect/>
          <a:stretch/>
        </p:blipFill>
        <p:spPr>
          <a:xfrm>
            <a:off x="302478" y="2195522"/>
            <a:ext cx="2143125" cy="2143125"/>
          </a:xfrm>
          <a:prstGeom prst="rect">
            <a:avLst/>
          </a:prstGeom>
          <a:noFill/>
          <a:ln>
            <a:noFill/>
          </a:ln>
        </p:spPr>
      </p:pic>
      <p:pic>
        <p:nvPicPr>
          <p:cNvPr id="274" name="Google Shape;274;p7"/>
          <p:cNvPicPr preferRelativeResize="0"/>
          <p:nvPr/>
        </p:nvPicPr>
        <p:blipFill rotWithShape="1">
          <a:blip r:embed="rId4">
            <a:alphaModFix/>
          </a:blip>
          <a:srcRect/>
          <a:stretch/>
        </p:blipFill>
        <p:spPr>
          <a:xfrm>
            <a:off x="7341546" y="2528135"/>
            <a:ext cx="2463801" cy="1847851"/>
          </a:xfrm>
          <a:prstGeom prst="rect">
            <a:avLst/>
          </a:prstGeom>
          <a:noFill/>
          <a:ln>
            <a:noFill/>
          </a:ln>
        </p:spPr>
      </p:pic>
      <p:pic>
        <p:nvPicPr>
          <p:cNvPr id="275" name="Google Shape;275;p7"/>
          <p:cNvPicPr preferRelativeResize="0"/>
          <p:nvPr/>
        </p:nvPicPr>
        <p:blipFill rotWithShape="1">
          <a:blip r:embed="rId5">
            <a:alphaModFix/>
          </a:blip>
          <a:srcRect/>
          <a:stretch/>
        </p:blipFill>
        <p:spPr>
          <a:xfrm>
            <a:off x="10107929" y="2232861"/>
            <a:ext cx="1568850" cy="2267702"/>
          </a:xfrm>
          <a:prstGeom prst="rect">
            <a:avLst/>
          </a:prstGeom>
          <a:noFill/>
          <a:ln>
            <a:noFill/>
          </a:ln>
        </p:spPr>
      </p:pic>
      <p:pic>
        <p:nvPicPr>
          <p:cNvPr id="276" name="Google Shape;276;p7"/>
          <p:cNvPicPr preferRelativeResize="0"/>
          <p:nvPr/>
        </p:nvPicPr>
        <p:blipFill rotWithShape="1">
          <a:blip r:embed="rId6">
            <a:alphaModFix/>
          </a:blip>
          <a:srcRect/>
          <a:stretch/>
        </p:blipFill>
        <p:spPr>
          <a:xfrm>
            <a:off x="9166854" y="4719053"/>
            <a:ext cx="2505075" cy="1828800"/>
          </a:xfrm>
          <a:prstGeom prst="rect">
            <a:avLst/>
          </a:prstGeom>
          <a:noFill/>
          <a:ln>
            <a:noFill/>
          </a:ln>
        </p:spPr>
      </p:pic>
      <p:pic>
        <p:nvPicPr>
          <p:cNvPr id="277" name="Google Shape;277;p7"/>
          <p:cNvPicPr preferRelativeResize="0"/>
          <p:nvPr/>
        </p:nvPicPr>
        <p:blipFill rotWithShape="1">
          <a:blip r:embed="rId7">
            <a:alphaModFix/>
          </a:blip>
          <a:srcRect/>
          <a:stretch/>
        </p:blipFill>
        <p:spPr>
          <a:xfrm>
            <a:off x="302478" y="4455299"/>
            <a:ext cx="2727700" cy="2045775"/>
          </a:xfrm>
          <a:prstGeom prst="rect">
            <a:avLst/>
          </a:prstGeom>
          <a:noFill/>
          <a:ln>
            <a:noFill/>
          </a:ln>
        </p:spPr>
      </p:pic>
      <p:pic>
        <p:nvPicPr>
          <p:cNvPr id="278" name="Google Shape;278;p7"/>
          <p:cNvPicPr preferRelativeResize="0"/>
          <p:nvPr/>
        </p:nvPicPr>
        <p:blipFill rotWithShape="1">
          <a:blip r:embed="rId8">
            <a:alphaModFix/>
          </a:blip>
          <a:srcRect/>
          <a:stretch/>
        </p:blipFill>
        <p:spPr>
          <a:xfrm>
            <a:off x="3290682" y="4621299"/>
            <a:ext cx="2466975" cy="1847850"/>
          </a:xfrm>
          <a:prstGeom prst="rect">
            <a:avLst/>
          </a:prstGeom>
          <a:noFill/>
          <a:ln>
            <a:noFill/>
          </a:ln>
        </p:spPr>
      </p:pic>
      <p:pic>
        <p:nvPicPr>
          <p:cNvPr id="279" name="Google Shape;279;p7"/>
          <p:cNvPicPr preferRelativeResize="0"/>
          <p:nvPr/>
        </p:nvPicPr>
        <p:blipFill rotWithShape="1">
          <a:blip r:embed="rId9">
            <a:alphaModFix/>
          </a:blip>
          <a:srcRect/>
          <a:stretch/>
        </p:blipFill>
        <p:spPr>
          <a:xfrm>
            <a:off x="2748185" y="2596145"/>
            <a:ext cx="2124837" cy="1416558"/>
          </a:xfrm>
          <a:prstGeom prst="rect">
            <a:avLst/>
          </a:prstGeom>
          <a:noFill/>
          <a:ln>
            <a:noFill/>
          </a:ln>
        </p:spPr>
      </p:pic>
      <p:pic>
        <p:nvPicPr>
          <p:cNvPr id="280" name="Google Shape;280;p7"/>
          <p:cNvPicPr preferRelativeResize="0"/>
          <p:nvPr/>
        </p:nvPicPr>
        <p:blipFill rotWithShape="1">
          <a:blip r:embed="rId10">
            <a:alphaModFix/>
          </a:blip>
          <a:srcRect/>
          <a:stretch/>
        </p:blipFill>
        <p:spPr>
          <a:xfrm>
            <a:off x="5083910" y="2596145"/>
            <a:ext cx="2160514" cy="1532001"/>
          </a:xfrm>
          <a:prstGeom prst="rect">
            <a:avLst/>
          </a:prstGeom>
          <a:noFill/>
          <a:ln>
            <a:noFill/>
          </a:ln>
        </p:spPr>
      </p:pic>
      <p:sp>
        <p:nvSpPr>
          <p:cNvPr id="281" name="Google Shape;281;p7"/>
          <p:cNvSpPr txBox="1">
            <a:spLocks noGrp="1"/>
          </p:cNvSpPr>
          <p:nvPr>
            <p:ph type="title"/>
          </p:nvPr>
        </p:nvSpPr>
        <p:spPr>
          <a:xfrm>
            <a:off x="555061" y="755284"/>
            <a:ext cx="9613861" cy="123226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800"/>
              <a:buFont typeface="Aharoni"/>
              <a:buNone/>
            </a:pPr>
            <a:r>
              <a:rPr lang="cs-CZ" sz="4800">
                <a:latin typeface="Aharoni"/>
                <a:ea typeface="Aharoni"/>
                <a:cs typeface="Aharoni"/>
                <a:sym typeface="Aharoni"/>
              </a:rPr>
              <a:t>Other czech inventions </a:t>
            </a:r>
            <a:endParaRPr sz="4800">
              <a:latin typeface="Aharoni"/>
              <a:ea typeface="Aharoni"/>
              <a:cs typeface="Aharoni"/>
              <a:sym typeface="Aharoni"/>
            </a:endParaRPr>
          </a:p>
        </p:txBody>
      </p:sp>
      <p:pic>
        <p:nvPicPr>
          <p:cNvPr id="282" name="Google Shape;282;p7" descr="Robotická ruka se souvislou výplní"/>
          <p:cNvPicPr preferRelativeResize="0"/>
          <p:nvPr/>
        </p:nvPicPr>
        <p:blipFill rotWithShape="1">
          <a:blip r:embed="rId11">
            <a:alphaModFix/>
          </a:blip>
          <a:srcRect/>
          <a:stretch/>
        </p:blipFill>
        <p:spPr>
          <a:xfrm>
            <a:off x="10892354" y="758728"/>
            <a:ext cx="1110960" cy="1110960"/>
          </a:xfrm>
          <a:prstGeom prst="rect">
            <a:avLst/>
          </a:prstGeom>
          <a:noFill/>
          <a:ln>
            <a:noFill/>
          </a:ln>
        </p:spPr>
      </p:pic>
      <p:pic>
        <p:nvPicPr>
          <p:cNvPr id="283" name="Google Shape;283;p7"/>
          <p:cNvPicPr preferRelativeResize="0"/>
          <p:nvPr/>
        </p:nvPicPr>
        <p:blipFill>
          <a:blip r:embed="rId12">
            <a:alphaModFix/>
          </a:blip>
          <a:stretch>
            <a:fillRect/>
          </a:stretch>
        </p:blipFill>
        <p:spPr>
          <a:xfrm>
            <a:off x="5964107" y="4554099"/>
            <a:ext cx="2996297" cy="19822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8"/>
          <p:cNvPicPr preferRelativeResize="0"/>
          <p:nvPr/>
        </p:nvPicPr>
        <p:blipFill rotWithShape="1">
          <a:blip r:embed="rId3">
            <a:alphaModFix/>
          </a:blip>
          <a:srcRect/>
          <a:stretch/>
        </p:blipFill>
        <p:spPr>
          <a:xfrm>
            <a:off x="8585391" y="4487267"/>
            <a:ext cx="2724150" cy="1676400"/>
          </a:xfrm>
          <a:prstGeom prst="rect">
            <a:avLst/>
          </a:prstGeom>
          <a:noFill/>
          <a:ln>
            <a:noFill/>
          </a:ln>
        </p:spPr>
      </p:pic>
      <p:pic>
        <p:nvPicPr>
          <p:cNvPr id="289" name="Google Shape;289;p8"/>
          <p:cNvPicPr preferRelativeResize="0"/>
          <p:nvPr/>
        </p:nvPicPr>
        <p:blipFill rotWithShape="1">
          <a:blip r:embed="rId4">
            <a:alphaModFix/>
          </a:blip>
          <a:srcRect/>
          <a:stretch/>
        </p:blipFill>
        <p:spPr>
          <a:xfrm>
            <a:off x="8548787" y="2130286"/>
            <a:ext cx="2650436" cy="1832114"/>
          </a:xfrm>
          <a:prstGeom prst="rect">
            <a:avLst/>
          </a:prstGeom>
          <a:noFill/>
          <a:ln>
            <a:noFill/>
          </a:ln>
        </p:spPr>
      </p:pic>
      <p:pic>
        <p:nvPicPr>
          <p:cNvPr id="290" name="Google Shape;290;p8"/>
          <p:cNvPicPr preferRelativeResize="0"/>
          <p:nvPr/>
        </p:nvPicPr>
        <p:blipFill rotWithShape="1">
          <a:blip r:embed="rId5">
            <a:alphaModFix/>
          </a:blip>
          <a:srcRect/>
          <a:stretch/>
        </p:blipFill>
        <p:spPr>
          <a:xfrm>
            <a:off x="5122132" y="2088237"/>
            <a:ext cx="2993624" cy="1994502"/>
          </a:xfrm>
          <a:prstGeom prst="rect">
            <a:avLst/>
          </a:prstGeom>
          <a:noFill/>
          <a:ln>
            <a:noFill/>
          </a:ln>
        </p:spPr>
      </p:pic>
      <p:pic>
        <p:nvPicPr>
          <p:cNvPr id="291" name="Google Shape;291;p8"/>
          <p:cNvPicPr preferRelativeResize="0"/>
          <p:nvPr/>
        </p:nvPicPr>
        <p:blipFill rotWithShape="1">
          <a:blip r:embed="rId6">
            <a:alphaModFix/>
          </a:blip>
          <a:srcRect/>
          <a:stretch/>
        </p:blipFill>
        <p:spPr>
          <a:xfrm>
            <a:off x="285246" y="4621757"/>
            <a:ext cx="2348883" cy="1759395"/>
          </a:xfrm>
          <a:prstGeom prst="rect">
            <a:avLst/>
          </a:prstGeom>
          <a:noFill/>
          <a:ln>
            <a:noFill/>
          </a:ln>
        </p:spPr>
      </p:pic>
      <p:pic>
        <p:nvPicPr>
          <p:cNvPr id="292" name="Google Shape;292;p8"/>
          <p:cNvPicPr preferRelativeResize="0"/>
          <p:nvPr/>
        </p:nvPicPr>
        <p:blipFill rotWithShape="1">
          <a:blip r:embed="rId7">
            <a:alphaModFix/>
          </a:blip>
          <a:srcRect/>
          <a:stretch/>
        </p:blipFill>
        <p:spPr>
          <a:xfrm>
            <a:off x="4087063" y="3429000"/>
            <a:ext cx="2531881" cy="1896467"/>
          </a:xfrm>
          <a:prstGeom prst="rect">
            <a:avLst/>
          </a:prstGeom>
          <a:noFill/>
          <a:ln>
            <a:noFill/>
          </a:ln>
        </p:spPr>
      </p:pic>
      <p:pic>
        <p:nvPicPr>
          <p:cNvPr id="293" name="Google Shape;293;p8"/>
          <p:cNvPicPr preferRelativeResize="0"/>
          <p:nvPr/>
        </p:nvPicPr>
        <p:blipFill rotWithShape="1">
          <a:blip r:embed="rId8">
            <a:alphaModFix/>
          </a:blip>
          <a:srcRect/>
          <a:stretch/>
        </p:blipFill>
        <p:spPr>
          <a:xfrm>
            <a:off x="7645116" y="3175353"/>
            <a:ext cx="1651153" cy="2566792"/>
          </a:xfrm>
          <a:prstGeom prst="rect">
            <a:avLst/>
          </a:prstGeom>
          <a:noFill/>
          <a:ln>
            <a:noFill/>
          </a:ln>
        </p:spPr>
      </p:pic>
      <p:pic>
        <p:nvPicPr>
          <p:cNvPr id="294" name="Google Shape;294;p8"/>
          <p:cNvPicPr preferRelativeResize="0"/>
          <p:nvPr/>
        </p:nvPicPr>
        <p:blipFill rotWithShape="1">
          <a:blip r:embed="rId9">
            <a:alphaModFix/>
          </a:blip>
          <a:srcRect/>
          <a:stretch/>
        </p:blipFill>
        <p:spPr>
          <a:xfrm>
            <a:off x="285246" y="2772822"/>
            <a:ext cx="2177532" cy="1539035"/>
          </a:xfrm>
          <a:prstGeom prst="rect">
            <a:avLst/>
          </a:prstGeom>
          <a:noFill/>
          <a:ln>
            <a:noFill/>
          </a:ln>
        </p:spPr>
      </p:pic>
      <p:pic>
        <p:nvPicPr>
          <p:cNvPr id="295" name="Google Shape;295;p8"/>
          <p:cNvPicPr preferRelativeResize="0"/>
          <p:nvPr/>
        </p:nvPicPr>
        <p:blipFill rotWithShape="1">
          <a:blip r:embed="rId10">
            <a:alphaModFix/>
          </a:blip>
          <a:srcRect/>
          <a:stretch/>
        </p:blipFill>
        <p:spPr>
          <a:xfrm>
            <a:off x="5450556" y="4834759"/>
            <a:ext cx="2745554" cy="1546393"/>
          </a:xfrm>
          <a:prstGeom prst="rect">
            <a:avLst/>
          </a:prstGeom>
          <a:noFill/>
          <a:ln>
            <a:noFill/>
          </a:ln>
        </p:spPr>
      </p:pic>
      <p:pic>
        <p:nvPicPr>
          <p:cNvPr id="296" name="Google Shape;296;p8"/>
          <p:cNvPicPr preferRelativeResize="0"/>
          <p:nvPr/>
        </p:nvPicPr>
        <p:blipFill rotWithShape="1">
          <a:blip r:embed="rId11">
            <a:alphaModFix/>
          </a:blip>
          <a:srcRect/>
          <a:stretch/>
        </p:blipFill>
        <p:spPr>
          <a:xfrm>
            <a:off x="2117441" y="2088237"/>
            <a:ext cx="2382665" cy="1588443"/>
          </a:xfrm>
          <a:prstGeom prst="rect">
            <a:avLst/>
          </a:prstGeom>
          <a:noFill/>
          <a:ln>
            <a:noFill/>
          </a:ln>
        </p:spPr>
      </p:pic>
      <p:pic>
        <p:nvPicPr>
          <p:cNvPr id="297" name="Google Shape;297;p8"/>
          <p:cNvPicPr preferRelativeResize="0"/>
          <p:nvPr/>
        </p:nvPicPr>
        <p:blipFill rotWithShape="1">
          <a:blip r:embed="rId12">
            <a:alphaModFix/>
          </a:blip>
          <a:srcRect/>
          <a:stretch/>
        </p:blipFill>
        <p:spPr>
          <a:xfrm>
            <a:off x="2895731" y="5042397"/>
            <a:ext cx="2382665" cy="1338755"/>
          </a:xfrm>
          <a:prstGeom prst="rect">
            <a:avLst/>
          </a:prstGeom>
          <a:noFill/>
          <a:ln>
            <a:noFill/>
          </a:ln>
        </p:spPr>
      </p:pic>
      <p:pic>
        <p:nvPicPr>
          <p:cNvPr id="298" name="Google Shape;298;p8"/>
          <p:cNvPicPr preferRelativeResize="0"/>
          <p:nvPr/>
        </p:nvPicPr>
        <p:blipFill rotWithShape="1">
          <a:blip r:embed="rId13">
            <a:alphaModFix/>
          </a:blip>
          <a:srcRect/>
          <a:stretch/>
        </p:blipFill>
        <p:spPr>
          <a:xfrm>
            <a:off x="1800010" y="3831630"/>
            <a:ext cx="2191442" cy="1421688"/>
          </a:xfrm>
          <a:prstGeom prst="rect">
            <a:avLst/>
          </a:prstGeom>
          <a:noFill/>
          <a:ln>
            <a:noFill/>
          </a:ln>
        </p:spPr>
      </p:pic>
      <p:sp>
        <p:nvSpPr>
          <p:cNvPr id="299" name="Google Shape;299;p8"/>
          <p:cNvSpPr txBox="1"/>
          <p:nvPr/>
        </p:nvSpPr>
        <p:spPr>
          <a:xfrm>
            <a:off x="555061" y="755284"/>
            <a:ext cx="9613861" cy="123226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800"/>
              <a:buFont typeface="Aharoni"/>
              <a:buNone/>
            </a:pPr>
            <a:r>
              <a:rPr lang="cs-CZ" sz="4800" b="0" i="0" u="none" strike="noStrike" cap="none">
                <a:solidFill>
                  <a:schemeClr val="lt1"/>
                </a:solidFill>
                <a:latin typeface="Aharoni"/>
                <a:ea typeface="Aharoni"/>
                <a:cs typeface="Aharoni"/>
                <a:sym typeface="Aharoni"/>
              </a:rPr>
              <a:t>Sport</a:t>
            </a:r>
            <a:endParaRPr sz="4800" b="0" i="0" u="none" strike="noStrike" cap="none">
              <a:solidFill>
                <a:schemeClr val="lt1"/>
              </a:solidFill>
              <a:latin typeface="Aharoni"/>
              <a:ea typeface="Aharoni"/>
              <a:cs typeface="Aharoni"/>
              <a:sym typeface="Aharoni"/>
            </a:endParaRPr>
          </a:p>
        </p:txBody>
      </p:sp>
      <p:pic>
        <p:nvPicPr>
          <p:cNvPr id="300" name="Google Shape;300;p8" descr="Medaile se souvislou výplní"/>
          <p:cNvPicPr preferRelativeResize="0"/>
          <p:nvPr/>
        </p:nvPicPr>
        <p:blipFill rotWithShape="1">
          <a:blip r:embed="rId14">
            <a:alphaModFix/>
          </a:blip>
          <a:srcRect/>
          <a:stretch/>
        </p:blipFill>
        <p:spPr>
          <a:xfrm>
            <a:off x="10807333" y="692737"/>
            <a:ext cx="1232266" cy="12322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9"/>
          <p:cNvSpPr txBox="1">
            <a:spLocks noGrp="1"/>
          </p:cNvSpPr>
          <p:nvPr>
            <p:ph type="title"/>
          </p:nvPr>
        </p:nvSpPr>
        <p:spPr>
          <a:xfrm>
            <a:off x="555061" y="755284"/>
            <a:ext cx="9613861" cy="123226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800"/>
              <a:buFont typeface="Aharoni"/>
              <a:buNone/>
            </a:pPr>
            <a:r>
              <a:rPr lang="cs-CZ" sz="4800">
                <a:latin typeface="Aharoni"/>
                <a:ea typeface="Aharoni"/>
                <a:cs typeface="Aharoni"/>
                <a:sym typeface="Aharoni"/>
              </a:rPr>
              <a:t>Prague</a:t>
            </a:r>
            <a:endParaRPr sz="4800">
              <a:latin typeface="Aharoni"/>
              <a:ea typeface="Aharoni"/>
              <a:cs typeface="Aharoni"/>
              <a:sym typeface="Aharoni"/>
            </a:endParaRPr>
          </a:p>
        </p:txBody>
      </p:sp>
      <p:pic>
        <p:nvPicPr>
          <p:cNvPr id="307" name="Google Shape;307;p9"/>
          <p:cNvPicPr preferRelativeResize="0"/>
          <p:nvPr/>
        </p:nvPicPr>
        <p:blipFill rotWithShape="1">
          <a:blip r:embed="rId3">
            <a:alphaModFix/>
          </a:blip>
          <a:srcRect/>
          <a:stretch/>
        </p:blipFill>
        <p:spPr>
          <a:xfrm>
            <a:off x="6727563" y="2294292"/>
            <a:ext cx="2712227" cy="4074160"/>
          </a:xfrm>
          <a:prstGeom prst="rect">
            <a:avLst/>
          </a:prstGeom>
          <a:noFill/>
          <a:ln>
            <a:noFill/>
          </a:ln>
        </p:spPr>
      </p:pic>
      <p:pic>
        <p:nvPicPr>
          <p:cNvPr id="308" name="Google Shape;308;p9" descr="Praha: překrásné město, které stojí za to navštívit a poznat – Kudy z nudy"/>
          <p:cNvPicPr preferRelativeResize="0"/>
          <p:nvPr/>
        </p:nvPicPr>
        <p:blipFill rotWithShape="1">
          <a:blip r:embed="rId4">
            <a:alphaModFix/>
          </a:blip>
          <a:srcRect/>
          <a:stretch/>
        </p:blipFill>
        <p:spPr>
          <a:xfrm>
            <a:off x="325120" y="2294292"/>
            <a:ext cx="6156508" cy="4074160"/>
          </a:xfrm>
          <a:prstGeom prst="rect">
            <a:avLst/>
          </a:prstGeom>
          <a:noFill/>
          <a:ln>
            <a:noFill/>
          </a:ln>
        </p:spPr>
      </p:pic>
      <p:pic>
        <p:nvPicPr>
          <p:cNvPr id="309" name="Google Shape;309;p9" descr="Mapa s označeným bodem se souvislou výplní"/>
          <p:cNvPicPr preferRelativeResize="0"/>
          <p:nvPr/>
        </p:nvPicPr>
        <p:blipFill rotWithShape="1">
          <a:blip r:embed="rId5">
            <a:alphaModFix/>
          </a:blip>
          <a:srcRect/>
          <a:stretch/>
        </p:blipFill>
        <p:spPr>
          <a:xfrm>
            <a:off x="10788284" y="698134"/>
            <a:ext cx="1232266" cy="1232266"/>
          </a:xfrm>
          <a:prstGeom prst="rect">
            <a:avLst/>
          </a:prstGeom>
          <a:noFill/>
          <a:ln>
            <a:noFill/>
          </a:ln>
        </p:spPr>
      </p:pic>
    </p:spTree>
  </p:cSld>
  <p:clrMapOvr>
    <a:masterClrMapping/>
  </p:clrMapOvr>
  <p:transition spd="slow">
    <p:push/>
  </p:transition>
</p:sld>
</file>

<file path=ppt/theme/theme1.xml><?xml version="1.0" encoding="utf-8"?>
<a:theme xmlns:a="http://schemas.openxmlformats.org/drawingml/2006/main" name="Berlín">
  <a:themeElements>
    <a:clrScheme name="Vlastní 2">
      <a:dk1>
        <a:srgbClr val="000000"/>
      </a:dk1>
      <a:lt1>
        <a:srgbClr val="FFFFFF"/>
      </a:lt1>
      <a:dk2>
        <a:srgbClr val="0E2841"/>
      </a:dk2>
      <a:lt2>
        <a:srgbClr val="E8E8E8"/>
      </a:lt2>
      <a:accent1>
        <a:srgbClr val="FFFFFF"/>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294</Words>
  <Application>Microsoft Office PowerPoint</Application>
  <PresentationFormat>Širokoúhlá obrazovka</PresentationFormat>
  <Paragraphs>69</Paragraphs>
  <Slides>15</Slides>
  <Notes>15</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15</vt:i4>
      </vt:variant>
    </vt:vector>
  </HeadingPairs>
  <TitlesOfParts>
    <vt:vector size="19" baseType="lpstr">
      <vt:lpstr>Aharoni</vt:lpstr>
      <vt:lpstr>Arial</vt:lpstr>
      <vt:lpstr>Trebuchet MS</vt:lpstr>
      <vt:lpstr>Berlín</vt:lpstr>
      <vt:lpstr>Czech Republic &amp; Charles university Third Faculty of Medicine </vt:lpstr>
      <vt:lpstr>Basic info about Czech Republic</vt:lpstr>
      <vt:lpstr>What comes to your mind </vt:lpstr>
      <vt:lpstr>Prezentace aplikace PowerPoint</vt:lpstr>
      <vt:lpstr>Prezentace aplikace PowerPoint</vt:lpstr>
      <vt:lpstr>Czech inventions in medicine</vt:lpstr>
      <vt:lpstr>Other czech inventions </vt:lpstr>
      <vt:lpstr>Prezentace aplikace PowerPoint</vt:lpstr>
      <vt:lpstr>Prague</vt:lpstr>
      <vt:lpstr>Charles University</vt:lpstr>
      <vt:lpstr>Prezentace aplikace PowerPoint</vt:lpstr>
      <vt:lpstr>Third faculty of Medicine</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Czech Republic &amp; Charles university Third Faculty of Medicine </dc:title>
  <dc:creator>Klára Voráčková</dc:creator>
  <cp:lastModifiedBy>Klára Voráčková</cp:lastModifiedBy>
  <cp:revision>2</cp:revision>
  <dcterms:created xsi:type="dcterms:W3CDTF">2024-05-12T09:15:56Z</dcterms:created>
  <dcterms:modified xsi:type="dcterms:W3CDTF">2024-05-13T06:32:58Z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0x010100A3C93C821D5ECC49AE5F7451E332A958</vt:lpwstr>
  </property>
</Properties>
</file>