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257" r:id="rId6"/>
    <p:sldId id="515" r:id="rId7"/>
    <p:sldId id="512" r:id="rId8"/>
    <p:sldId id="501" r:id="rId9"/>
    <p:sldId id="508" r:id="rId10"/>
    <p:sldId id="511" r:id="rId11"/>
    <p:sldId id="516" r:id="rId12"/>
    <p:sldId id="514" r:id="rId13"/>
    <p:sldId id="450" r:id="rId14"/>
    <p:sldId id="506" r:id="rId15"/>
    <p:sldId id="517" r:id="rId16"/>
    <p:sldId id="433" r:id="rId17"/>
    <p:sldId id="491" r:id="rId18"/>
    <p:sldId id="492" r:id="rId19"/>
    <p:sldId id="493" r:id="rId20"/>
    <p:sldId id="495" r:id="rId21"/>
    <p:sldId id="429" r:id="rId22"/>
    <p:sldId id="448" r:id="rId23"/>
    <p:sldId id="498" r:id="rId24"/>
    <p:sldId id="265" r:id="rId25"/>
    <p:sldId id="44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AB1C92-689F-4B2B-8D75-82348D7B7E9A}" v="53" dt="2024-05-03T04:59:53.0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7386" autoAdjust="0"/>
  </p:normalViewPr>
  <p:slideViewPr>
    <p:cSldViewPr snapToGrid="0">
      <p:cViewPr varScale="1">
        <p:scale>
          <a:sx n="62" d="100"/>
          <a:sy n="62" d="100"/>
        </p:scale>
        <p:origin x="80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ja Äijö" userId="96d8a41a-dc87-4b6e-b97d-dd8e6eb35daf" providerId="ADAL" clId="{A3A47A27-66A9-441E-9710-3548CF159419}"/>
    <pc:docChg chg="modSld">
      <pc:chgData name="Marja Äijö" userId="96d8a41a-dc87-4b6e-b97d-dd8e6eb35daf" providerId="ADAL" clId="{A3A47A27-66A9-441E-9710-3548CF159419}" dt="2024-05-03T05:05:28.235" v="10" actId="20577"/>
      <pc:docMkLst>
        <pc:docMk/>
      </pc:docMkLst>
      <pc:sldChg chg="modSp mod">
        <pc:chgData name="Marja Äijö" userId="96d8a41a-dc87-4b6e-b97d-dd8e6eb35daf" providerId="ADAL" clId="{A3A47A27-66A9-441E-9710-3548CF159419}" dt="2024-05-03T05:05:28.235" v="10" actId="20577"/>
        <pc:sldMkLst>
          <pc:docMk/>
          <pc:sldMk cId="2532224034" sldId="257"/>
        </pc:sldMkLst>
        <pc:spChg chg="mod">
          <ac:chgData name="Marja Äijö" userId="96d8a41a-dc87-4b6e-b97d-dd8e6eb35daf" providerId="ADAL" clId="{A3A47A27-66A9-441E-9710-3548CF159419}" dt="2024-05-03T05:05:28.235" v="10" actId="20577"/>
          <ac:spMkLst>
            <pc:docMk/>
            <pc:sldMk cId="2532224034" sldId="257"/>
            <ac:spMk id="7" creationId="{A9B4F105-230A-5080-B9D3-7B2DDABF2BC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589F10-5F45-42ED-A5F0-1F8EDB430A3D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C90A9A79-60B1-4E8F-B42A-01705B10F181}">
      <dgm:prSet phldrT="[Text]"/>
      <dgm:spPr/>
      <dgm:t>
        <a:bodyPr/>
        <a:lstStyle/>
        <a:p>
          <a:r>
            <a:rPr lang="en-GB" noProof="0" dirty="0"/>
            <a:t>1. Robot-assisted
for example
Gait Trainer GT I</a:t>
          </a:r>
        </a:p>
      </dgm:t>
    </dgm:pt>
    <dgm:pt modelId="{756F7D4C-814B-4BC3-B355-7DFF00E2B177}" type="parTrans" cxnId="{01D9283C-A0C6-4CDD-BD4A-410AE357B2F5}">
      <dgm:prSet/>
      <dgm:spPr/>
      <dgm:t>
        <a:bodyPr/>
        <a:lstStyle/>
        <a:p>
          <a:endParaRPr lang="en-US"/>
        </a:p>
      </dgm:t>
    </dgm:pt>
    <dgm:pt modelId="{980ED0A7-1C6D-445C-906B-8253076C1A7E}" type="sibTrans" cxnId="{01D9283C-A0C6-4CDD-BD4A-410AE357B2F5}">
      <dgm:prSet/>
      <dgm:spPr/>
      <dgm:t>
        <a:bodyPr/>
        <a:lstStyle/>
        <a:p>
          <a:endParaRPr lang="en-US"/>
        </a:p>
      </dgm:t>
    </dgm:pt>
    <dgm:pt modelId="{BDA725F4-2930-49A4-A59B-D54B37F95D66}">
      <dgm:prSet phldrT="[Text]"/>
      <dgm:spPr/>
      <dgm:t>
        <a:bodyPr/>
        <a:lstStyle/>
        <a:p>
          <a:r>
            <a:rPr lang="en-GB" noProof="0" dirty="0"/>
            <a:t>2. Wearable device
-For example, </a:t>
          </a:r>
          <a:r>
            <a:rPr lang="en-GB" noProof="0" dirty="0" err="1"/>
            <a:t>Lokomat</a:t>
          </a:r>
          <a:r>
            <a:rPr lang="en-GB" noProof="0" dirty="0"/>
            <a:t> and exoskeleton</a:t>
          </a:r>
        </a:p>
      </dgm:t>
    </dgm:pt>
    <dgm:pt modelId="{A31270AF-5C1B-45D1-BECC-9FE423FC2B14}" type="parTrans" cxnId="{85F0CCD8-FC84-4093-8B7D-602CA90C75FE}">
      <dgm:prSet/>
      <dgm:spPr/>
      <dgm:t>
        <a:bodyPr/>
        <a:lstStyle/>
        <a:p>
          <a:endParaRPr lang="en-US"/>
        </a:p>
      </dgm:t>
    </dgm:pt>
    <dgm:pt modelId="{0E75428C-18BD-43A9-97AC-390CDBD72F89}" type="sibTrans" cxnId="{85F0CCD8-FC84-4093-8B7D-602CA90C75FE}">
      <dgm:prSet/>
      <dgm:spPr/>
      <dgm:t>
        <a:bodyPr/>
        <a:lstStyle/>
        <a:p>
          <a:endParaRPr lang="en-US"/>
        </a:p>
      </dgm:t>
    </dgm:pt>
    <dgm:pt modelId="{7A75A755-C3FD-414E-BE29-B98DC250DF9C}">
      <dgm:prSet phldrT="[Text]"/>
      <dgm:spPr/>
      <dgm:t>
        <a:bodyPr/>
        <a:lstStyle/>
        <a:p>
          <a:r>
            <a:rPr lang="en-GB" noProof="0" dirty="0"/>
            <a:t>5. </a:t>
          </a:r>
          <a:r>
            <a:rPr lang="en-US" noProof="0" dirty="0"/>
            <a:t>Assisted training
for example rollator or walking stick</a:t>
          </a:r>
          <a:endParaRPr lang="en-GB" noProof="0" dirty="0"/>
        </a:p>
      </dgm:t>
    </dgm:pt>
    <dgm:pt modelId="{AE2BDEE4-E588-4974-8B82-20F9A3D9892D}" type="parTrans" cxnId="{88BE1A9D-710E-45BA-8BA4-699688B8EA34}">
      <dgm:prSet/>
      <dgm:spPr/>
      <dgm:t>
        <a:bodyPr/>
        <a:lstStyle/>
        <a:p>
          <a:endParaRPr lang="en-US"/>
        </a:p>
      </dgm:t>
    </dgm:pt>
    <dgm:pt modelId="{7597B569-88E4-455D-9EDD-F0C9EC960FFF}" type="sibTrans" cxnId="{88BE1A9D-710E-45BA-8BA4-699688B8EA34}">
      <dgm:prSet/>
      <dgm:spPr/>
      <dgm:t>
        <a:bodyPr/>
        <a:lstStyle/>
        <a:p>
          <a:endParaRPr lang="en-US"/>
        </a:p>
      </dgm:t>
    </dgm:pt>
    <dgm:pt modelId="{6F840CBE-532A-49A1-AE61-0B19299E980C}">
      <dgm:prSet phldrT="[Text]"/>
      <dgm:spPr/>
      <dgm:t>
        <a:bodyPr/>
        <a:lstStyle/>
        <a:p>
          <a:r>
            <a:rPr lang="en-GB" noProof="0" dirty="0"/>
            <a:t>3. Weighted walking/
-treadmill training</a:t>
          </a:r>
        </a:p>
      </dgm:t>
    </dgm:pt>
    <dgm:pt modelId="{EB88AD6E-80EC-402F-BE46-62FF36CBD8EE}" type="parTrans" cxnId="{9BB84B3C-CF0B-472A-8664-69468BA7AF26}">
      <dgm:prSet/>
      <dgm:spPr/>
      <dgm:t>
        <a:bodyPr/>
        <a:lstStyle/>
        <a:p>
          <a:endParaRPr lang="en-US"/>
        </a:p>
      </dgm:t>
    </dgm:pt>
    <dgm:pt modelId="{65B3FE0D-5650-4003-9336-424D5C95EC47}" type="sibTrans" cxnId="{9BB84B3C-CF0B-472A-8664-69468BA7AF26}">
      <dgm:prSet/>
      <dgm:spPr/>
      <dgm:t>
        <a:bodyPr/>
        <a:lstStyle/>
        <a:p>
          <a:endParaRPr lang="en-US"/>
        </a:p>
      </dgm:t>
    </dgm:pt>
    <dgm:pt modelId="{7FABD693-259D-4CEF-9086-D6A1912D7A59}">
      <dgm:prSet/>
      <dgm:spPr/>
      <dgm:t>
        <a:bodyPr/>
        <a:lstStyle/>
        <a:p>
          <a:r>
            <a:rPr lang="en-GB" noProof="0" dirty="0"/>
            <a:t>4. Weighted gait training on a harness wheel</a:t>
          </a:r>
        </a:p>
      </dgm:t>
    </dgm:pt>
    <dgm:pt modelId="{1BE9243F-D77A-45CA-9E86-E9173831DFF9}" type="parTrans" cxnId="{37F4B9BD-CA3B-4402-A177-558AA4A918AA}">
      <dgm:prSet/>
      <dgm:spPr/>
      <dgm:t>
        <a:bodyPr/>
        <a:lstStyle/>
        <a:p>
          <a:endParaRPr lang="en-FI"/>
        </a:p>
      </dgm:t>
    </dgm:pt>
    <dgm:pt modelId="{85C9BBA7-F941-4DF8-ABD8-5C2FDA931AC7}" type="sibTrans" cxnId="{37F4B9BD-CA3B-4402-A177-558AA4A918AA}">
      <dgm:prSet/>
      <dgm:spPr/>
      <dgm:t>
        <a:bodyPr/>
        <a:lstStyle/>
        <a:p>
          <a:endParaRPr lang="en-FI"/>
        </a:p>
      </dgm:t>
    </dgm:pt>
    <dgm:pt modelId="{4CFCBDBD-6B0A-4185-BCB8-3545187E6C99}" type="pres">
      <dgm:prSet presAssocID="{8E589F10-5F45-42ED-A5F0-1F8EDB430A3D}" presName="CompostProcess" presStyleCnt="0">
        <dgm:presLayoutVars>
          <dgm:dir/>
          <dgm:resizeHandles val="exact"/>
        </dgm:presLayoutVars>
      </dgm:prSet>
      <dgm:spPr/>
    </dgm:pt>
    <dgm:pt modelId="{25228BB5-A155-40F1-B3A8-9C383D2890AB}" type="pres">
      <dgm:prSet presAssocID="{8E589F10-5F45-42ED-A5F0-1F8EDB430A3D}" presName="arrow" presStyleLbl="bgShp" presStyleIdx="0" presStyleCnt="1"/>
      <dgm:spPr/>
    </dgm:pt>
    <dgm:pt modelId="{E4100292-9EB2-4FF9-A79B-2EEB1E19D181}" type="pres">
      <dgm:prSet presAssocID="{8E589F10-5F45-42ED-A5F0-1F8EDB430A3D}" presName="linearProcess" presStyleCnt="0"/>
      <dgm:spPr/>
    </dgm:pt>
    <dgm:pt modelId="{098719A3-FF42-4046-A119-134787D9CFE4}" type="pres">
      <dgm:prSet presAssocID="{C90A9A79-60B1-4E8F-B42A-01705B10F181}" presName="textNode" presStyleLbl="node1" presStyleIdx="0" presStyleCnt="5">
        <dgm:presLayoutVars>
          <dgm:bulletEnabled val="1"/>
        </dgm:presLayoutVars>
      </dgm:prSet>
      <dgm:spPr/>
    </dgm:pt>
    <dgm:pt modelId="{4CCCAD44-53C7-4F3E-8680-E27B05C5C22A}" type="pres">
      <dgm:prSet presAssocID="{980ED0A7-1C6D-445C-906B-8253076C1A7E}" presName="sibTrans" presStyleCnt="0"/>
      <dgm:spPr/>
    </dgm:pt>
    <dgm:pt modelId="{8C3CF90E-2A5E-4E13-AE0D-D2F7F7EA0F5C}" type="pres">
      <dgm:prSet presAssocID="{BDA725F4-2930-49A4-A59B-D54B37F95D66}" presName="textNode" presStyleLbl="node1" presStyleIdx="1" presStyleCnt="5">
        <dgm:presLayoutVars>
          <dgm:bulletEnabled val="1"/>
        </dgm:presLayoutVars>
      </dgm:prSet>
      <dgm:spPr/>
    </dgm:pt>
    <dgm:pt modelId="{0C6F5330-53A6-4104-8848-01F0EF3F3B3B}" type="pres">
      <dgm:prSet presAssocID="{0E75428C-18BD-43A9-97AC-390CDBD72F89}" presName="sibTrans" presStyleCnt="0"/>
      <dgm:spPr/>
    </dgm:pt>
    <dgm:pt modelId="{D65918EE-BE26-4DC7-ACFF-1DE97197D0D0}" type="pres">
      <dgm:prSet presAssocID="{6F840CBE-532A-49A1-AE61-0B19299E980C}" presName="textNode" presStyleLbl="node1" presStyleIdx="2" presStyleCnt="5" custLinFactNeighborX="-34608" custLinFactNeighborY="-2807">
        <dgm:presLayoutVars>
          <dgm:bulletEnabled val="1"/>
        </dgm:presLayoutVars>
      </dgm:prSet>
      <dgm:spPr/>
    </dgm:pt>
    <dgm:pt modelId="{52A292BC-6C63-401A-BC18-698B9B21E34B}" type="pres">
      <dgm:prSet presAssocID="{65B3FE0D-5650-4003-9336-424D5C95EC47}" presName="sibTrans" presStyleCnt="0"/>
      <dgm:spPr/>
    </dgm:pt>
    <dgm:pt modelId="{82F803BC-C293-4439-A442-FEB9C65A674D}" type="pres">
      <dgm:prSet presAssocID="{7FABD693-259D-4CEF-9086-D6A1912D7A59}" presName="textNode" presStyleLbl="node1" presStyleIdx="3" presStyleCnt="5">
        <dgm:presLayoutVars>
          <dgm:bulletEnabled val="1"/>
        </dgm:presLayoutVars>
      </dgm:prSet>
      <dgm:spPr/>
    </dgm:pt>
    <dgm:pt modelId="{01BD68A0-3308-4645-8B8A-905F8C947DDB}" type="pres">
      <dgm:prSet presAssocID="{85C9BBA7-F941-4DF8-ABD8-5C2FDA931AC7}" presName="sibTrans" presStyleCnt="0"/>
      <dgm:spPr/>
    </dgm:pt>
    <dgm:pt modelId="{E8E88142-014F-4BB5-BBB9-BC94D94518E6}" type="pres">
      <dgm:prSet presAssocID="{7A75A755-C3FD-414E-BE29-B98DC250DF9C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B0A85C20-0D80-4614-9618-F5CD24EBF2D0}" type="presOf" srcId="{8E589F10-5F45-42ED-A5F0-1F8EDB430A3D}" destId="{4CFCBDBD-6B0A-4185-BCB8-3545187E6C99}" srcOrd="0" destOrd="0" presId="urn:microsoft.com/office/officeart/2005/8/layout/hProcess9"/>
    <dgm:cxn modelId="{01D9283C-A0C6-4CDD-BD4A-410AE357B2F5}" srcId="{8E589F10-5F45-42ED-A5F0-1F8EDB430A3D}" destId="{C90A9A79-60B1-4E8F-B42A-01705B10F181}" srcOrd="0" destOrd="0" parTransId="{756F7D4C-814B-4BC3-B355-7DFF00E2B177}" sibTransId="{980ED0A7-1C6D-445C-906B-8253076C1A7E}"/>
    <dgm:cxn modelId="{9BB84B3C-CF0B-472A-8664-69468BA7AF26}" srcId="{8E589F10-5F45-42ED-A5F0-1F8EDB430A3D}" destId="{6F840CBE-532A-49A1-AE61-0B19299E980C}" srcOrd="2" destOrd="0" parTransId="{EB88AD6E-80EC-402F-BE46-62FF36CBD8EE}" sibTransId="{65B3FE0D-5650-4003-9336-424D5C95EC47}"/>
    <dgm:cxn modelId="{239F6F80-9979-4CC4-A70E-6FF9DF5247DC}" type="presOf" srcId="{6F840CBE-532A-49A1-AE61-0B19299E980C}" destId="{D65918EE-BE26-4DC7-ACFF-1DE97197D0D0}" srcOrd="0" destOrd="0" presId="urn:microsoft.com/office/officeart/2005/8/layout/hProcess9"/>
    <dgm:cxn modelId="{88BE1A9D-710E-45BA-8BA4-699688B8EA34}" srcId="{8E589F10-5F45-42ED-A5F0-1F8EDB430A3D}" destId="{7A75A755-C3FD-414E-BE29-B98DC250DF9C}" srcOrd="4" destOrd="0" parTransId="{AE2BDEE4-E588-4974-8B82-20F9A3D9892D}" sibTransId="{7597B569-88E4-455D-9EDD-F0C9EC960FFF}"/>
    <dgm:cxn modelId="{CB8694AC-8130-4D5C-B9BA-82F8CBC84A95}" type="presOf" srcId="{7A75A755-C3FD-414E-BE29-B98DC250DF9C}" destId="{E8E88142-014F-4BB5-BBB9-BC94D94518E6}" srcOrd="0" destOrd="0" presId="urn:microsoft.com/office/officeart/2005/8/layout/hProcess9"/>
    <dgm:cxn modelId="{37F4B9BD-CA3B-4402-A177-558AA4A918AA}" srcId="{8E589F10-5F45-42ED-A5F0-1F8EDB430A3D}" destId="{7FABD693-259D-4CEF-9086-D6A1912D7A59}" srcOrd="3" destOrd="0" parTransId="{1BE9243F-D77A-45CA-9E86-E9173831DFF9}" sibTransId="{85C9BBA7-F941-4DF8-ABD8-5C2FDA931AC7}"/>
    <dgm:cxn modelId="{808287CB-9081-4FC5-BD2A-39FC49DED3FC}" type="presOf" srcId="{7FABD693-259D-4CEF-9086-D6A1912D7A59}" destId="{82F803BC-C293-4439-A442-FEB9C65A674D}" srcOrd="0" destOrd="0" presId="urn:microsoft.com/office/officeart/2005/8/layout/hProcess9"/>
    <dgm:cxn modelId="{DCAE55D3-C1EB-49C6-81AF-98C97B2A9B71}" type="presOf" srcId="{BDA725F4-2930-49A4-A59B-D54B37F95D66}" destId="{8C3CF90E-2A5E-4E13-AE0D-D2F7F7EA0F5C}" srcOrd="0" destOrd="0" presId="urn:microsoft.com/office/officeart/2005/8/layout/hProcess9"/>
    <dgm:cxn modelId="{85F0CCD8-FC84-4093-8B7D-602CA90C75FE}" srcId="{8E589F10-5F45-42ED-A5F0-1F8EDB430A3D}" destId="{BDA725F4-2930-49A4-A59B-D54B37F95D66}" srcOrd="1" destOrd="0" parTransId="{A31270AF-5C1B-45D1-BECC-9FE423FC2B14}" sibTransId="{0E75428C-18BD-43A9-97AC-390CDBD72F89}"/>
    <dgm:cxn modelId="{F0D93CE7-547A-498E-B60A-060720D13371}" type="presOf" srcId="{C90A9A79-60B1-4E8F-B42A-01705B10F181}" destId="{098719A3-FF42-4046-A119-134787D9CFE4}" srcOrd="0" destOrd="0" presId="urn:microsoft.com/office/officeart/2005/8/layout/hProcess9"/>
    <dgm:cxn modelId="{B1028431-7A5C-4F0B-AFBC-380EB12E4726}" type="presParOf" srcId="{4CFCBDBD-6B0A-4185-BCB8-3545187E6C99}" destId="{25228BB5-A155-40F1-B3A8-9C383D2890AB}" srcOrd="0" destOrd="0" presId="urn:microsoft.com/office/officeart/2005/8/layout/hProcess9"/>
    <dgm:cxn modelId="{8CAEEAFE-51A0-4782-8AEC-04F234197617}" type="presParOf" srcId="{4CFCBDBD-6B0A-4185-BCB8-3545187E6C99}" destId="{E4100292-9EB2-4FF9-A79B-2EEB1E19D181}" srcOrd="1" destOrd="0" presId="urn:microsoft.com/office/officeart/2005/8/layout/hProcess9"/>
    <dgm:cxn modelId="{514C85A0-9F15-4358-8288-79295D512BDF}" type="presParOf" srcId="{E4100292-9EB2-4FF9-A79B-2EEB1E19D181}" destId="{098719A3-FF42-4046-A119-134787D9CFE4}" srcOrd="0" destOrd="0" presId="urn:microsoft.com/office/officeart/2005/8/layout/hProcess9"/>
    <dgm:cxn modelId="{E53B2F5A-78CA-49A5-B2C9-CF8150605A9E}" type="presParOf" srcId="{E4100292-9EB2-4FF9-A79B-2EEB1E19D181}" destId="{4CCCAD44-53C7-4F3E-8680-E27B05C5C22A}" srcOrd="1" destOrd="0" presId="urn:microsoft.com/office/officeart/2005/8/layout/hProcess9"/>
    <dgm:cxn modelId="{F84C041C-F650-41F9-B316-757080B1DC61}" type="presParOf" srcId="{E4100292-9EB2-4FF9-A79B-2EEB1E19D181}" destId="{8C3CF90E-2A5E-4E13-AE0D-D2F7F7EA0F5C}" srcOrd="2" destOrd="0" presId="urn:microsoft.com/office/officeart/2005/8/layout/hProcess9"/>
    <dgm:cxn modelId="{01C24878-3496-4847-BF85-07BC0AAFFB29}" type="presParOf" srcId="{E4100292-9EB2-4FF9-A79B-2EEB1E19D181}" destId="{0C6F5330-53A6-4104-8848-01F0EF3F3B3B}" srcOrd="3" destOrd="0" presId="urn:microsoft.com/office/officeart/2005/8/layout/hProcess9"/>
    <dgm:cxn modelId="{94B74EFE-D104-45CE-94CA-D166C66DC340}" type="presParOf" srcId="{E4100292-9EB2-4FF9-A79B-2EEB1E19D181}" destId="{D65918EE-BE26-4DC7-ACFF-1DE97197D0D0}" srcOrd="4" destOrd="0" presId="urn:microsoft.com/office/officeart/2005/8/layout/hProcess9"/>
    <dgm:cxn modelId="{C23C9341-0BB9-4CEA-AE58-47CA0370A26C}" type="presParOf" srcId="{E4100292-9EB2-4FF9-A79B-2EEB1E19D181}" destId="{52A292BC-6C63-401A-BC18-698B9B21E34B}" srcOrd="5" destOrd="0" presId="urn:microsoft.com/office/officeart/2005/8/layout/hProcess9"/>
    <dgm:cxn modelId="{E23B5F10-6B79-4F77-B671-53E8F956A8F8}" type="presParOf" srcId="{E4100292-9EB2-4FF9-A79B-2EEB1E19D181}" destId="{82F803BC-C293-4439-A442-FEB9C65A674D}" srcOrd="6" destOrd="0" presId="urn:microsoft.com/office/officeart/2005/8/layout/hProcess9"/>
    <dgm:cxn modelId="{0DACF038-B44B-48B2-9590-BC1CE2C15176}" type="presParOf" srcId="{E4100292-9EB2-4FF9-A79B-2EEB1E19D181}" destId="{01BD68A0-3308-4645-8B8A-905F8C947DDB}" srcOrd="7" destOrd="0" presId="urn:microsoft.com/office/officeart/2005/8/layout/hProcess9"/>
    <dgm:cxn modelId="{1EE574A2-9289-4185-864E-86B72B3D4DCD}" type="presParOf" srcId="{E4100292-9EB2-4FF9-A79B-2EEB1E19D181}" destId="{E8E88142-014F-4BB5-BBB9-BC94D94518E6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28BB5-A155-40F1-B3A8-9C383D2890AB}">
      <dsp:nvSpPr>
        <dsp:cNvPr id="0" name=""/>
        <dsp:cNvSpPr/>
      </dsp:nvSpPr>
      <dsp:spPr>
        <a:xfrm>
          <a:off x="868810" y="0"/>
          <a:ext cx="9846516" cy="4242086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719A3-FF42-4046-A119-134787D9CFE4}">
      <dsp:nvSpPr>
        <dsp:cNvPr id="0" name=""/>
        <dsp:cNvSpPr/>
      </dsp:nvSpPr>
      <dsp:spPr>
        <a:xfrm>
          <a:off x="5090" y="1272625"/>
          <a:ext cx="2225760" cy="169683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noProof="0" dirty="0"/>
            <a:t>1. Robot-assisted
for example
Gait Trainer GT I</a:t>
          </a:r>
        </a:p>
      </dsp:txBody>
      <dsp:txXfrm>
        <a:off x="87923" y="1355458"/>
        <a:ext cx="2060094" cy="1531168"/>
      </dsp:txXfrm>
    </dsp:sp>
    <dsp:sp modelId="{8C3CF90E-2A5E-4E13-AE0D-D2F7F7EA0F5C}">
      <dsp:nvSpPr>
        <dsp:cNvPr id="0" name=""/>
        <dsp:cNvSpPr/>
      </dsp:nvSpPr>
      <dsp:spPr>
        <a:xfrm>
          <a:off x="2342139" y="1272625"/>
          <a:ext cx="2225760" cy="1696834"/>
        </a:xfrm>
        <a:prstGeom prst="roundRect">
          <a:avLst/>
        </a:prstGeom>
        <a:solidFill>
          <a:schemeClr val="accent4">
            <a:hueOff val="7039"/>
            <a:satOff val="0"/>
            <a:lumOff val="1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noProof="0" dirty="0"/>
            <a:t>2. Wearable device
-For example, </a:t>
          </a:r>
          <a:r>
            <a:rPr lang="en-GB" sz="1900" kern="1200" noProof="0" dirty="0" err="1"/>
            <a:t>Lokomat</a:t>
          </a:r>
          <a:r>
            <a:rPr lang="en-GB" sz="1900" kern="1200" noProof="0" dirty="0"/>
            <a:t> and exoskeleton</a:t>
          </a:r>
        </a:p>
      </dsp:txBody>
      <dsp:txXfrm>
        <a:off x="2424972" y="1355458"/>
        <a:ext cx="2060094" cy="1531168"/>
      </dsp:txXfrm>
    </dsp:sp>
    <dsp:sp modelId="{D65918EE-BE26-4DC7-ACFF-1DE97197D0D0}">
      <dsp:nvSpPr>
        <dsp:cNvPr id="0" name=""/>
        <dsp:cNvSpPr/>
      </dsp:nvSpPr>
      <dsp:spPr>
        <a:xfrm>
          <a:off x="4640673" y="1224995"/>
          <a:ext cx="2225760" cy="1696834"/>
        </a:xfrm>
        <a:prstGeom prst="roundRect">
          <a:avLst/>
        </a:prstGeom>
        <a:solidFill>
          <a:schemeClr val="accent4">
            <a:hueOff val="14079"/>
            <a:satOff val="0"/>
            <a:lumOff val="2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noProof="0" dirty="0"/>
            <a:t>3. Weighted walking/
-treadmill training</a:t>
          </a:r>
        </a:p>
      </dsp:txBody>
      <dsp:txXfrm>
        <a:off x="4723506" y="1307828"/>
        <a:ext cx="2060094" cy="1531168"/>
      </dsp:txXfrm>
    </dsp:sp>
    <dsp:sp modelId="{82F803BC-C293-4439-A442-FEB9C65A674D}">
      <dsp:nvSpPr>
        <dsp:cNvPr id="0" name=""/>
        <dsp:cNvSpPr/>
      </dsp:nvSpPr>
      <dsp:spPr>
        <a:xfrm>
          <a:off x="7016236" y="1272625"/>
          <a:ext cx="2225760" cy="1696834"/>
        </a:xfrm>
        <a:prstGeom prst="roundRect">
          <a:avLst/>
        </a:prstGeom>
        <a:solidFill>
          <a:schemeClr val="accent4">
            <a:hueOff val="21118"/>
            <a:satOff val="0"/>
            <a:lumOff val="38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noProof="0" dirty="0"/>
            <a:t>4. Weighted gait training on a harness wheel</a:t>
          </a:r>
        </a:p>
      </dsp:txBody>
      <dsp:txXfrm>
        <a:off x="7099069" y="1355458"/>
        <a:ext cx="2060094" cy="1531168"/>
      </dsp:txXfrm>
    </dsp:sp>
    <dsp:sp modelId="{E8E88142-014F-4BB5-BBB9-BC94D94518E6}">
      <dsp:nvSpPr>
        <dsp:cNvPr id="0" name=""/>
        <dsp:cNvSpPr/>
      </dsp:nvSpPr>
      <dsp:spPr>
        <a:xfrm>
          <a:off x="9353285" y="1272625"/>
          <a:ext cx="2225760" cy="1696834"/>
        </a:xfrm>
        <a:prstGeom prst="roundRect">
          <a:avLst/>
        </a:prstGeom>
        <a:solidFill>
          <a:schemeClr val="accent4">
            <a:hueOff val="28158"/>
            <a:satOff val="0"/>
            <a:lumOff val="5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noProof="0" dirty="0"/>
            <a:t>5. </a:t>
          </a:r>
          <a:r>
            <a:rPr lang="en-US" sz="1900" kern="1200" noProof="0" dirty="0"/>
            <a:t>Assisted training
for example rollator or walking stick</a:t>
          </a:r>
          <a:endParaRPr lang="en-GB" sz="1900" kern="1200" noProof="0" dirty="0"/>
        </a:p>
      </dsp:txBody>
      <dsp:txXfrm>
        <a:off x="9436118" y="1355458"/>
        <a:ext cx="2060094" cy="1531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BCB7F-90C4-4905-87C8-935717712419}" type="datetimeFigureOut">
              <a:rPr lang="en-FI" smtClean="0"/>
              <a:t>05/03/2024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30DD9-A425-4AA9-9EAD-47B4459D8BE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80116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58497" y="1516956"/>
            <a:ext cx="5347256" cy="5350569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47256" h="5350569">
                <a:moveTo>
                  <a:pt x="1057937" y="5006795"/>
                </a:moveTo>
                <a:cubicBezTo>
                  <a:pt x="503169" y="5189460"/>
                  <a:pt x="24331" y="4906717"/>
                  <a:pt x="890091" y="4021832"/>
                </a:cubicBezTo>
                <a:cubicBezTo>
                  <a:pt x="-180954" y="4087872"/>
                  <a:pt x="-31440" y="3823401"/>
                  <a:pt x="704353" y="3569394"/>
                </a:cubicBezTo>
                <a:cubicBezTo>
                  <a:pt x="-642683" y="3444783"/>
                  <a:pt x="282769" y="3250265"/>
                  <a:pt x="694828" y="3207444"/>
                </a:cubicBezTo>
                <a:cubicBezTo>
                  <a:pt x="-395709" y="2676247"/>
                  <a:pt x="110670" y="2460094"/>
                  <a:pt x="771029" y="2440682"/>
                </a:cubicBezTo>
                <a:cubicBezTo>
                  <a:pt x="-93868" y="1724938"/>
                  <a:pt x="-28432" y="1343166"/>
                  <a:pt x="950059" y="1641020"/>
                </a:cubicBezTo>
                <a:cubicBezTo>
                  <a:pt x="341156" y="863799"/>
                  <a:pt x="365105" y="289513"/>
                  <a:pt x="1543911" y="1131065"/>
                </a:cubicBezTo>
                <a:cubicBezTo>
                  <a:pt x="1237188" y="554438"/>
                  <a:pt x="1167710" y="46548"/>
                  <a:pt x="2036490" y="1071154"/>
                </a:cubicBezTo>
                <a:cubicBezTo>
                  <a:pt x="1875305" y="346247"/>
                  <a:pt x="2091446" y="-200206"/>
                  <a:pt x="2662760" y="797024"/>
                </a:cubicBezTo>
                <a:cubicBezTo>
                  <a:pt x="2734605" y="87473"/>
                  <a:pt x="3314835" y="-544731"/>
                  <a:pt x="3785767" y="745355"/>
                </a:cubicBezTo>
                <a:cubicBezTo>
                  <a:pt x="4355812" y="-56564"/>
                  <a:pt x="5100121" y="-470734"/>
                  <a:pt x="4993984" y="866268"/>
                </a:cubicBezTo>
                <a:cubicBezTo>
                  <a:pt x="5095933" y="758734"/>
                  <a:pt x="5251363" y="671725"/>
                  <a:pt x="5340427" y="639152"/>
                </a:cubicBezTo>
                <a:cubicBezTo>
                  <a:pt x="5337482" y="1694511"/>
                  <a:pt x="5341800" y="4305777"/>
                  <a:pt x="5343027" y="5007669"/>
                </a:cubicBezTo>
                <a:cubicBezTo>
                  <a:pt x="5254560" y="4965095"/>
                  <a:pt x="5188246" y="4971950"/>
                  <a:pt x="5095377" y="4931469"/>
                </a:cubicBezTo>
                <a:cubicBezTo>
                  <a:pt x="5209316" y="5036532"/>
                  <a:pt x="5285878" y="5094188"/>
                  <a:pt x="5338266" y="5160069"/>
                </a:cubicBezTo>
                <a:cubicBezTo>
                  <a:pt x="5344241" y="5199291"/>
                  <a:pt x="5346127" y="5213948"/>
                  <a:pt x="5338266" y="5250557"/>
                </a:cubicBezTo>
                <a:cubicBezTo>
                  <a:pt x="5250593" y="5188934"/>
                  <a:pt x="5122986" y="5077808"/>
                  <a:pt x="5042991" y="5017194"/>
                </a:cubicBezTo>
                <a:cubicBezTo>
                  <a:pt x="5180917" y="5168006"/>
                  <a:pt x="5305091" y="5280471"/>
                  <a:pt x="5347256" y="5344861"/>
                </a:cubicBezTo>
                <a:cubicBezTo>
                  <a:pt x="5313558" y="5344356"/>
                  <a:pt x="5296390" y="5344723"/>
                  <a:pt x="5265254" y="5345019"/>
                </a:cubicBezTo>
                <a:cubicBezTo>
                  <a:pt x="5223806" y="5303239"/>
                  <a:pt x="5115485" y="5194021"/>
                  <a:pt x="5090616" y="5183883"/>
                </a:cubicBezTo>
                <a:cubicBezTo>
                  <a:pt x="5065747" y="5173745"/>
                  <a:pt x="5156506" y="5281007"/>
                  <a:pt x="5212862" y="5346888"/>
                </a:cubicBezTo>
                <a:lnTo>
                  <a:pt x="1071066" y="5350569"/>
                </a:lnTo>
                <a:cubicBezTo>
                  <a:pt x="1070938" y="5325617"/>
                  <a:pt x="1124247" y="5264050"/>
                  <a:pt x="1080591" y="5274369"/>
                </a:cubicBezTo>
                <a:lnTo>
                  <a:pt x="994866" y="5350569"/>
                </a:lnTo>
                <a:lnTo>
                  <a:pt x="713046" y="5344941"/>
                </a:lnTo>
                <a:cubicBezTo>
                  <a:pt x="798282" y="5234973"/>
                  <a:pt x="884249" y="5165579"/>
                  <a:pt x="1057937" y="5006795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DF775-087C-4DB5-8374-E1793841CE9C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33673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43640" y="1499665"/>
            <a:ext cx="5362111" cy="5372409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65497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511237 h 5373626"/>
              <a:gd name="connsiteX1" fmla="*/ 583590 w 5350104"/>
              <a:gd name="connsiteY1" fmla="*/ 3949354 h 5373626"/>
              <a:gd name="connsiteX2" fmla="*/ 516132 w 5350104"/>
              <a:gd name="connsiteY2" fmla="*/ 3574254 h 5373626"/>
              <a:gd name="connsiteX3" fmla="*/ 429270 w 5350104"/>
              <a:gd name="connsiteY3" fmla="*/ 3139516 h 5373626"/>
              <a:gd name="connsiteX4" fmla="*/ 382641 w 5350104"/>
              <a:gd name="connsiteY4" fmla="*/ 2477387 h 5373626"/>
              <a:gd name="connsiteX5" fmla="*/ 834627 w 5350104"/>
              <a:gd name="connsiteY5" fmla="*/ 1891539 h 5373626"/>
              <a:gd name="connsiteX6" fmla="*/ 1000848 w 5350104"/>
              <a:gd name="connsiteY6" fmla="*/ 1568104 h 5373626"/>
              <a:gd name="connsiteX7" fmla="*/ 1206824 w 5350104"/>
              <a:gd name="connsiteY7" fmla="*/ 1221590 h 5373626"/>
              <a:gd name="connsiteX8" fmla="*/ 2383553 w 5350104"/>
              <a:gd name="connsiteY8" fmla="*/ 533479 h 5373626"/>
              <a:gd name="connsiteX9" fmla="*/ 3433773 w 5350104"/>
              <a:gd name="connsiteY9" fmla="*/ 381726 h 5373626"/>
              <a:gd name="connsiteX10" fmla="*/ 4268951 w 5350104"/>
              <a:gd name="connsiteY10" fmla="*/ 566328 h 5373626"/>
              <a:gd name="connsiteX11" fmla="*/ 5095241 w 5350104"/>
              <a:gd name="connsiteY11" fmla="*/ 202974 h 5373626"/>
              <a:gd name="connsiteX12" fmla="*/ 5338725 w 5350104"/>
              <a:gd name="connsiteY12" fmla="*/ 1094388 h 5373626"/>
              <a:gd name="connsiteX13" fmla="*/ 5350104 w 5350104"/>
              <a:gd name="connsiteY13" fmla="*/ 5367918 h 5373626"/>
              <a:gd name="connsiteX14" fmla="*/ 1173997 w 5350104"/>
              <a:gd name="connsiteY14" fmla="*/ 5373626 h 5373626"/>
              <a:gd name="connsiteX15" fmla="*/ 1215368 w 5350104"/>
              <a:gd name="connsiteY15" fmla="*/ 5174596 h 5373626"/>
              <a:gd name="connsiteX16" fmla="*/ 1051686 w 5350104"/>
              <a:gd name="connsiteY16" fmla="*/ 4511237 h 5373626"/>
              <a:gd name="connsiteX0" fmla="*/ 1051686 w 5350104"/>
              <a:gd name="connsiteY0" fmla="*/ 4751663 h 5614052"/>
              <a:gd name="connsiteX1" fmla="*/ 583590 w 5350104"/>
              <a:gd name="connsiteY1" fmla="*/ 4189780 h 5614052"/>
              <a:gd name="connsiteX2" fmla="*/ 516132 w 5350104"/>
              <a:gd name="connsiteY2" fmla="*/ 3814680 h 5614052"/>
              <a:gd name="connsiteX3" fmla="*/ 429270 w 5350104"/>
              <a:gd name="connsiteY3" fmla="*/ 3379942 h 5614052"/>
              <a:gd name="connsiteX4" fmla="*/ 382641 w 5350104"/>
              <a:gd name="connsiteY4" fmla="*/ 2717813 h 5614052"/>
              <a:gd name="connsiteX5" fmla="*/ 834627 w 5350104"/>
              <a:gd name="connsiteY5" fmla="*/ 2131965 h 5614052"/>
              <a:gd name="connsiteX6" fmla="*/ 1000848 w 5350104"/>
              <a:gd name="connsiteY6" fmla="*/ 1808530 h 5614052"/>
              <a:gd name="connsiteX7" fmla="*/ 1206824 w 5350104"/>
              <a:gd name="connsiteY7" fmla="*/ 1462016 h 5614052"/>
              <a:gd name="connsiteX8" fmla="*/ 2383553 w 5350104"/>
              <a:gd name="connsiteY8" fmla="*/ 773905 h 5614052"/>
              <a:gd name="connsiteX9" fmla="*/ 3433773 w 5350104"/>
              <a:gd name="connsiteY9" fmla="*/ 622152 h 5614052"/>
              <a:gd name="connsiteX10" fmla="*/ 4173417 w 5350104"/>
              <a:gd name="connsiteY10" fmla="*/ 288140 h 5614052"/>
              <a:gd name="connsiteX11" fmla="*/ 5095241 w 5350104"/>
              <a:gd name="connsiteY11" fmla="*/ 443400 h 5614052"/>
              <a:gd name="connsiteX12" fmla="*/ 5338725 w 5350104"/>
              <a:gd name="connsiteY12" fmla="*/ 1334814 h 5614052"/>
              <a:gd name="connsiteX13" fmla="*/ 5350104 w 5350104"/>
              <a:gd name="connsiteY13" fmla="*/ 5608344 h 5614052"/>
              <a:gd name="connsiteX14" fmla="*/ 1173997 w 5350104"/>
              <a:gd name="connsiteY14" fmla="*/ 5614052 h 5614052"/>
              <a:gd name="connsiteX15" fmla="*/ 1215368 w 5350104"/>
              <a:gd name="connsiteY15" fmla="*/ 5415022 h 5614052"/>
              <a:gd name="connsiteX16" fmla="*/ 1051686 w 5350104"/>
              <a:gd name="connsiteY16" fmla="*/ 4751663 h 5614052"/>
              <a:gd name="connsiteX0" fmla="*/ 1051686 w 5350104"/>
              <a:gd name="connsiteY0" fmla="*/ 4751663 h 5618601"/>
              <a:gd name="connsiteX1" fmla="*/ 583590 w 5350104"/>
              <a:gd name="connsiteY1" fmla="*/ 4189780 h 5618601"/>
              <a:gd name="connsiteX2" fmla="*/ 516132 w 5350104"/>
              <a:gd name="connsiteY2" fmla="*/ 3814680 h 5618601"/>
              <a:gd name="connsiteX3" fmla="*/ 429270 w 5350104"/>
              <a:gd name="connsiteY3" fmla="*/ 3379942 h 5618601"/>
              <a:gd name="connsiteX4" fmla="*/ 382641 w 5350104"/>
              <a:gd name="connsiteY4" fmla="*/ 2717813 h 5618601"/>
              <a:gd name="connsiteX5" fmla="*/ 834627 w 5350104"/>
              <a:gd name="connsiteY5" fmla="*/ 2131965 h 5618601"/>
              <a:gd name="connsiteX6" fmla="*/ 1000848 w 5350104"/>
              <a:gd name="connsiteY6" fmla="*/ 1808530 h 5618601"/>
              <a:gd name="connsiteX7" fmla="*/ 1206824 w 5350104"/>
              <a:gd name="connsiteY7" fmla="*/ 1462016 h 5618601"/>
              <a:gd name="connsiteX8" fmla="*/ 2383553 w 5350104"/>
              <a:gd name="connsiteY8" fmla="*/ 773905 h 5618601"/>
              <a:gd name="connsiteX9" fmla="*/ 3433773 w 5350104"/>
              <a:gd name="connsiteY9" fmla="*/ 622152 h 5618601"/>
              <a:gd name="connsiteX10" fmla="*/ 4173417 w 5350104"/>
              <a:gd name="connsiteY10" fmla="*/ 288140 h 5618601"/>
              <a:gd name="connsiteX11" fmla="*/ 5095241 w 5350104"/>
              <a:gd name="connsiteY11" fmla="*/ 443400 h 5618601"/>
              <a:gd name="connsiteX12" fmla="*/ 5338725 w 5350104"/>
              <a:gd name="connsiteY12" fmla="*/ 1334814 h 5618601"/>
              <a:gd name="connsiteX13" fmla="*/ 5350104 w 5350104"/>
              <a:gd name="connsiteY13" fmla="*/ 5608344 h 5618601"/>
              <a:gd name="connsiteX14" fmla="*/ 1469699 w 5350104"/>
              <a:gd name="connsiteY14" fmla="*/ 5618601 h 5618601"/>
              <a:gd name="connsiteX15" fmla="*/ 1215368 w 5350104"/>
              <a:gd name="connsiteY15" fmla="*/ 5415022 h 5618601"/>
              <a:gd name="connsiteX16" fmla="*/ 1051686 w 5350104"/>
              <a:gd name="connsiteY16" fmla="*/ 4751663 h 5618601"/>
              <a:gd name="connsiteX0" fmla="*/ 1051686 w 5350104"/>
              <a:gd name="connsiteY0" fmla="*/ 4751663 h 5618601"/>
              <a:gd name="connsiteX1" fmla="*/ 583590 w 5350104"/>
              <a:gd name="connsiteY1" fmla="*/ 4189780 h 5618601"/>
              <a:gd name="connsiteX2" fmla="*/ 516132 w 5350104"/>
              <a:gd name="connsiteY2" fmla="*/ 3814680 h 5618601"/>
              <a:gd name="connsiteX3" fmla="*/ 429270 w 5350104"/>
              <a:gd name="connsiteY3" fmla="*/ 3379942 h 5618601"/>
              <a:gd name="connsiteX4" fmla="*/ 382641 w 5350104"/>
              <a:gd name="connsiteY4" fmla="*/ 2717813 h 5618601"/>
              <a:gd name="connsiteX5" fmla="*/ 834627 w 5350104"/>
              <a:gd name="connsiteY5" fmla="*/ 2131965 h 5618601"/>
              <a:gd name="connsiteX6" fmla="*/ 1000848 w 5350104"/>
              <a:gd name="connsiteY6" fmla="*/ 1808530 h 5618601"/>
              <a:gd name="connsiteX7" fmla="*/ 1206824 w 5350104"/>
              <a:gd name="connsiteY7" fmla="*/ 1462016 h 5618601"/>
              <a:gd name="connsiteX8" fmla="*/ 2383553 w 5350104"/>
              <a:gd name="connsiteY8" fmla="*/ 773905 h 5618601"/>
              <a:gd name="connsiteX9" fmla="*/ 3433773 w 5350104"/>
              <a:gd name="connsiteY9" fmla="*/ 622152 h 5618601"/>
              <a:gd name="connsiteX10" fmla="*/ 4173417 w 5350104"/>
              <a:gd name="connsiteY10" fmla="*/ 288140 h 5618601"/>
              <a:gd name="connsiteX11" fmla="*/ 5095241 w 5350104"/>
              <a:gd name="connsiteY11" fmla="*/ 443400 h 5618601"/>
              <a:gd name="connsiteX12" fmla="*/ 5338725 w 5350104"/>
              <a:gd name="connsiteY12" fmla="*/ 1334814 h 5618601"/>
              <a:gd name="connsiteX13" fmla="*/ 5350104 w 5350104"/>
              <a:gd name="connsiteY13" fmla="*/ 5608344 h 5618601"/>
              <a:gd name="connsiteX14" fmla="*/ 1469699 w 5350104"/>
              <a:gd name="connsiteY14" fmla="*/ 5618601 h 5618601"/>
              <a:gd name="connsiteX15" fmla="*/ 642162 w 5350104"/>
              <a:gd name="connsiteY15" fmla="*/ 5510556 h 5618601"/>
              <a:gd name="connsiteX16" fmla="*/ 1051686 w 5350104"/>
              <a:gd name="connsiteY16" fmla="*/ 4751663 h 5618601"/>
              <a:gd name="connsiteX0" fmla="*/ 1051686 w 5350104"/>
              <a:gd name="connsiteY0" fmla="*/ 4751663 h 5618601"/>
              <a:gd name="connsiteX1" fmla="*/ 583590 w 5350104"/>
              <a:gd name="connsiteY1" fmla="*/ 4189780 h 5618601"/>
              <a:gd name="connsiteX2" fmla="*/ 516132 w 5350104"/>
              <a:gd name="connsiteY2" fmla="*/ 3814680 h 5618601"/>
              <a:gd name="connsiteX3" fmla="*/ 429270 w 5350104"/>
              <a:gd name="connsiteY3" fmla="*/ 3379942 h 5618601"/>
              <a:gd name="connsiteX4" fmla="*/ 382641 w 5350104"/>
              <a:gd name="connsiteY4" fmla="*/ 2717813 h 5618601"/>
              <a:gd name="connsiteX5" fmla="*/ 834627 w 5350104"/>
              <a:gd name="connsiteY5" fmla="*/ 2131965 h 5618601"/>
              <a:gd name="connsiteX6" fmla="*/ 1000848 w 5350104"/>
              <a:gd name="connsiteY6" fmla="*/ 1808530 h 5618601"/>
              <a:gd name="connsiteX7" fmla="*/ 1206824 w 5350104"/>
              <a:gd name="connsiteY7" fmla="*/ 1462016 h 5618601"/>
              <a:gd name="connsiteX8" fmla="*/ 2383553 w 5350104"/>
              <a:gd name="connsiteY8" fmla="*/ 773905 h 5618601"/>
              <a:gd name="connsiteX9" fmla="*/ 3433773 w 5350104"/>
              <a:gd name="connsiteY9" fmla="*/ 622152 h 5618601"/>
              <a:gd name="connsiteX10" fmla="*/ 4173417 w 5350104"/>
              <a:gd name="connsiteY10" fmla="*/ 288140 h 5618601"/>
              <a:gd name="connsiteX11" fmla="*/ 5095241 w 5350104"/>
              <a:gd name="connsiteY11" fmla="*/ 443400 h 5618601"/>
              <a:gd name="connsiteX12" fmla="*/ 5338725 w 5350104"/>
              <a:gd name="connsiteY12" fmla="*/ 1334814 h 5618601"/>
              <a:gd name="connsiteX13" fmla="*/ 5350104 w 5350104"/>
              <a:gd name="connsiteY13" fmla="*/ 5608344 h 5618601"/>
              <a:gd name="connsiteX14" fmla="*/ 1469699 w 5350104"/>
              <a:gd name="connsiteY14" fmla="*/ 5618601 h 5618601"/>
              <a:gd name="connsiteX15" fmla="*/ 660359 w 5350104"/>
              <a:gd name="connsiteY15" fmla="*/ 5519654 h 5618601"/>
              <a:gd name="connsiteX16" fmla="*/ 1051686 w 5350104"/>
              <a:gd name="connsiteY16" fmla="*/ 4751663 h 5618601"/>
              <a:gd name="connsiteX0" fmla="*/ 1051686 w 5350104"/>
              <a:gd name="connsiteY0" fmla="*/ 4751663 h 5618601"/>
              <a:gd name="connsiteX1" fmla="*/ 583590 w 5350104"/>
              <a:gd name="connsiteY1" fmla="*/ 4189780 h 5618601"/>
              <a:gd name="connsiteX2" fmla="*/ 516132 w 5350104"/>
              <a:gd name="connsiteY2" fmla="*/ 3814680 h 5618601"/>
              <a:gd name="connsiteX3" fmla="*/ 429270 w 5350104"/>
              <a:gd name="connsiteY3" fmla="*/ 3379942 h 5618601"/>
              <a:gd name="connsiteX4" fmla="*/ 382641 w 5350104"/>
              <a:gd name="connsiteY4" fmla="*/ 2717813 h 5618601"/>
              <a:gd name="connsiteX5" fmla="*/ 834627 w 5350104"/>
              <a:gd name="connsiteY5" fmla="*/ 2131965 h 5618601"/>
              <a:gd name="connsiteX6" fmla="*/ 1000848 w 5350104"/>
              <a:gd name="connsiteY6" fmla="*/ 1808530 h 5618601"/>
              <a:gd name="connsiteX7" fmla="*/ 1206824 w 5350104"/>
              <a:gd name="connsiteY7" fmla="*/ 1462016 h 5618601"/>
              <a:gd name="connsiteX8" fmla="*/ 2383553 w 5350104"/>
              <a:gd name="connsiteY8" fmla="*/ 773905 h 5618601"/>
              <a:gd name="connsiteX9" fmla="*/ 3433773 w 5350104"/>
              <a:gd name="connsiteY9" fmla="*/ 622152 h 5618601"/>
              <a:gd name="connsiteX10" fmla="*/ 4173417 w 5350104"/>
              <a:gd name="connsiteY10" fmla="*/ 288140 h 5618601"/>
              <a:gd name="connsiteX11" fmla="*/ 5095241 w 5350104"/>
              <a:gd name="connsiteY11" fmla="*/ 443400 h 5618601"/>
              <a:gd name="connsiteX12" fmla="*/ 5338725 w 5350104"/>
              <a:gd name="connsiteY12" fmla="*/ 1334814 h 5618601"/>
              <a:gd name="connsiteX13" fmla="*/ 5350104 w 5350104"/>
              <a:gd name="connsiteY13" fmla="*/ 5608344 h 5618601"/>
              <a:gd name="connsiteX14" fmla="*/ 1469699 w 5350104"/>
              <a:gd name="connsiteY14" fmla="*/ 5618601 h 5618601"/>
              <a:gd name="connsiteX15" fmla="*/ 651260 w 5350104"/>
              <a:gd name="connsiteY15" fmla="*/ 5519654 h 5618601"/>
              <a:gd name="connsiteX16" fmla="*/ 1051686 w 5350104"/>
              <a:gd name="connsiteY16" fmla="*/ 4751663 h 5618601"/>
              <a:gd name="connsiteX0" fmla="*/ 282862 w 5350104"/>
              <a:gd name="connsiteY0" fmla="*/ 4642481 h 5618601"/>
              <a:gd name="connsiteX1" fmla="*/ 583590 w 5350104"/>
              <a:gd name="connsiteY1" fmla="*/ 4189780 h 5618601"/>
              <a:gd name="connsiteX2" fmla="*/ 516132 w 5350104"/>
              <a:gd name="connsiteY2" fmla="*/ 3814680 h 5618601"/>
              <a:gd name="connsiteX3" fmla="*/ 429270 w 5350104"/>
              <a:gd name="connsiteY3" fmla="*/ 3379942 h 5618601"/>
              <a:gd name="connsiteX4" fmla="*/ 382641 w 5350104"/>
              <a:gd name="connsiteY4" fmla="*/ 2717813 h 5618601"/>
              <a:gd name="connsiteX5" fmla="*/ 834627 w 5350104"/>
              <a:gd name="connsiteY5" fmla="*/ 2131965 h 5618601"/>
              <a:gd name="connsiteX6" fmla="*/ 1000848 w 5350104"/>
              <a:gd name="connsiteY6" fmla="*/ 1808530 h 5618601"/>
              <a:gd name="connsiteX7" fmla="*/ 1206824 w 5350104"/>
              <a:gd name="connsiteY7" fmla="*/ 1462016 h 5618601"/>
              <a:gd name="connsiteX8" fmla="*/ 2383553 w 5350104"/>
              <a:gd name="connsiteY8" fmla="*/ 773905 h 5618601"/>
              <a:gd name="connsiteX9" fmla="*/ 3433773 w 5350104"/>
              <a:gd name="connsiteY9" fmla="*/ 622152 h 5618601"/>
              <a:gd name="connsiteX10" fmla="*/ 4173417 w 5350104"/>
              <a:gd name="connsiteY10" fmla="*/ 288140 h 5618601"/>
              <a:gd name="connsiteX11" fmla="*/ 5095241 w 5350104"/>
              <a:gd name="connsiteY11" fmla="*/ 443400 h 5618601"/>
              <a:gd name="connsiteX12" fmla="*/ 5338725 w 5350104"/>
              <a:gd name="connsiteY12" fmla="*/ 1334814 h 5618601"/>
              <a:gd name="connsiteX13" fmla="*/ 5350104 w 5350104"/>
              <a:gd name="connsiteY13" fmla="*/ 5608344 h 5618601"/>
              <a:gd name="connsiteX14" fmla="*/ 1469699 w 5350104"/>
              <a:gd name="connsiteY14" fmla="*/ 5618601 h 5618601"/>
              <a:gd name="connsiteX15" fmla="*/ 651260 w 5350104"/>
              <a:gd name="connsiteY15" fmla="*/ 5519654 h 5618601"/>
              <a:gd name="connsiteX16" fmla="*/ 282862 w 5350104"/>
              <a:gd name="connsiteY16" fmla="*/ 4642481 h 5618601"/>
              <a:gd name="connsiteX0" fmla="*/ 282862 w 5350104"/>
              <a:gd name="connsiteY0" fmla="*/ 4642481 h 5618601"/>
              <a:gd name="connsiteX1" fmla="*/ 583590 w 5350104"/>
              <a:gd name="connsiteY1" fmla="*/ 4189780 h 5618601"/>
              <a:gd name="connsiteX2" fmla="*/ 516132 w 5350104"/>
              <a:gd name="connsiteY2" fmla="*/ 3814680 h 5618601"/>
              <a:gd name="connsiteX3" fmla="*/ 429270 w 5350104"/>
              <a:gd name="connsiteY3" fmla="*/ 3379942 h 5618601"/>
              <a:gd name="connsiteX4" fmla="*/ 382641 w 5350104"/>
              <a:gd name="connsiteY4" fmla="*/ 2717813 h 5618601"/>
              <a:gd name="connsiteX5" fmla="*/ 834627 w 5350104"/>
              <a:gd name="connsiteY5" fmla="*/ 2131965 h 5618601"/>
              <a:gd name="connsiteX6" fmla="*/ 1000848 w 5350104"/>
              <a:gd name="connsiteY6" fmla="*/ 1808530 h 5618601"/>
              <a:gd name="connsiteX7" fmla="*/ 1206824 w 5350104"/>
              <a:gd name="connsiteY7" fmla="*/ 1462016 h 5618601"/>
              <a:gd name="connsiteX8" fmla="*/ 2383553 w 5350104"/>
              <a:gd name="connsiteY8" fmla="*/ 773905 h 5618601"/>
              <a:gd name="connsiteX9" fmla="*/ 3433773 w 5350104"/>
              <a:gd name="connsiteY9" fmla="*/ 622152 h 5618601"/>
              <a:gd name="connsiteX10" fmla="*/ 4173417 w 5350104"/>
              <a:gd name="connsiteY10" fmla="*/ 288140 h 5618601"/>
              <a:gd name="connsiteX11" fmla="*/ 5095241 w 5350104"/>
              <a:gd name="connsiteY11" fmla="*/ 443400 h 5618601"/>
              <a:gd name="connsiteX12" fmla="*/ 5338725 w 5350104"/>
              <a:gd name="connsiteY12" fmla="*/ 1334814 h 5618601"/>
              <a:gd name="connsiteX13" fmla="*/ 5350104 w 5350104"/>
              <a:gd name="connsiteY13" fmla="*/ 5608344 h 5618601"/>
              <a:gd name="connsiteX14" fmla="*/ 4876878 w 5350104"/>
              <a:gd name="connsiteY14" fmla="*/ 5615900 h 5618601"/>
              <a:gd name="connsiteX15" fmla="*/ 1469699 w 5350104"/>
              <a:gd name="connsiteY15" fmla="*/ 5618601 h 5618601"/>
              <a:gd name="connsiteX16" fmla="*/ 651260 w 5350104"/>
              <a:gd name="connsiteY16" fmla="*/ 5519654 h 5618601"/>
              <a:gd name="connsiteX17" fmla="*/ 282862 w 5350104"/>
              <a:gd name="connsiteY17" fmla="*/ 4642481 h 5618601"/>
              <a:gd name="connsiteX0" fmla="*/ 282862 w 5350104"/>
              <a:gd name="connsiteY0" fmla="*/ 4642481 h 5618601"/>
              <a:gd name="connsiteX1" fmla="*/ 583590 w 5350104"/>
              <a:gd name="connsiteY1" fmla="*/ 4189780 h 5618601"/>
              <a:gd name="connsiteX2" fmla="*/ 516132 w 5350104"/>
              <a:gd name="connsiteY2" fmla="*/ 3814680 h 5618601"/>
              <a:gd name="connsiteX3" fmla="*/ 429270 w 5350104"/>
              <a:gd name="connsiteY3" fmla="*/ 3379942 h 5618601"/>
              <a:gd name="connsiteX4" fmla="*/ 382641 w 5350104"/>
              <a:gd name="connsiteY4" fmla="*/ 2717813 h 5618601"/>
              <a:gd name="connsiteX5" fmla="*/ 834627 w 5350104"/>
              <a:gd name="connsiteY5" fmla="*/ 2131965 h 5618601"/>
              <a:gd name="connsiteX6" fmla="*/ 1000848 w 5350104"/>
              <a:gd name="connsiteY6" fmla="*/ 1808530 h 5618601"/>
              <a:gd name="connsiteX7" fmla="*/ 1206824 w 5350104"/>
              <a:gd name="connsiteY7" fmla="*/ 1462016 h 5618601"/>
              <a:gd name="connsiteX8" fmla="*/ 2383553 w 5350104"/>
              <a:gd name="connsiteY8" fmla="*/ 773905 h 5618601"/>
              <a:gd name="connsiteX9" fmla="*/ 3433773 w 5350104"/>
              <a:gd name="connsiteY9" fmla="*/ 622152 h 5618601"/>
              <a:gd name="connsiteX10" fmla="*/ 4173417 w 5350104"/>
              <a:gd name="connsiteY10" fmla="*/ 288140 h 5618601"/>
              <a:gd name="connsiteX11" fmla="*/ 5095241 w 5350104"/>
              <a:gd name="connsiteY11" fmla="*/ 443400 h 5618601"/>
              <a:gd name="connsiteX12" fmla="*/ 5338725 w 5350104"/>
              <a:gd name="connsiteY12" fmla="*/ 1334814 h 5618601"/>
              <a:gd name="connsiteX13" fmla="*/ 5350104 w 5350104"/>
              <a:gd name="connsiteY13" fmla="*/ 5608344 h 5618601"/>
              <a:gd name="connsiteX14" fmla="*/ 5268114 w 5350104"/>
              <a:gd name="connsiteY14" fmla="*/ 5615900 h 5618601"/>
              <a:gd name="connsiteX15" fmla="*/ 4876878 w 5350104"/>
              <a:gd name="connsiteY15" fmla="*/ 5615900 h 5618601"/>
              <a:gd name="connsiteX16" fmla="*/ 1469699 w 5350104"/>
              <a:gd name="connsiteY16" fmla="*/ 5618601 h 5618601"/>
              <a:gd name="connsiteX17" fmla="*/ 651260 w 5350104"/>
              <a:gd name="connsiteY17" fmla="*/ 5519654 h 5618601"/>
              <a:gd name="connsiteX18" fmla="*/ 282862 w 5350104"/>
              <a:gd name="connsiteY18" fmla="*/ 4642481 h 5618601"/>
              <a:gd name="connsiteX0" fmla="*/ 282862 w 5358690"/>
              <a:gd name="connsiteY0" fmla="*/ 4642481 h 5732100"/>
              <a:gd name="connsiteX1" fmla="*/ 583590 w 5358690"/>
              <a:gd name="connsiteY1" fmla="*/ 4189780 h 5732100"/>
              <a:gd name="connsiteX2" fmla="*/ 516132 w 5358690"/>
              <a:gd name="connsiteY2" fmla="*/ 3814680 h 5732100"/>
              <a:gd name="connsiteX3" fmla="*/ 429270 w 5358690"/>
              <a:gd name="connsiteY3" fmla="*/ 3379942 h 5732100"/>
              <a:gd name="connsiteX4" fmla="*/ 382641 w 5358690"/>
              <a:gd name="connsiteY4" fmla="*/ 2717813 h 5732100"/>
              <a:gd name="connsiteX5" fmla="*/ 834627 w 5358690"/>
              <a:gd name="connsiteY5" fmla="*/ 2131965 h 5732100"/>
              <a:gd name="connsiteX6" fmla="*/ 1000848 w 5358690"/>
              <a:gd name="connsiteY6" fmla="*/ 1808530 h 5732100"/>
              <a:gd name="connsiteX7" fmla="*/ 1206824 w 5358690"/>
              <a:gd name="connsiteY7" fmla="*/ 1462016 h 5732100"/>
              <a:gd name="connsiteX8" fmla="*/ 2383553 w 5358690"/>
              <a:gd name="connsiteY8" fmla="*/ 773905 h 5732100"/>
              <a:gd name="connsiteX9" fmla="*/ 3433773 w 5358690"/>
              <a:gd name="connsiteY9" fmla="*/ 622152 h 5732100"/>
              <a:gd name="connsiteX10" fmla="*/ 4173417 w 5358690"/>
              <a:gd name="connsiteY10" fmla="*/ 288140 h 5732100"/>
              <a:gd name="connsiteX11" fmla="*/ 5095241 w 5358690"/>
              <a:gd name="connsiteY11" fmla="*/ 443400 h 5732100"/>
              <a:gd name="connsiteX12" fmla="*/ 5338725 w 5358690"/>
              <a:gd name="connsiteY12" fmla="*/ 1334814 h 5732100"/>
              <a:gd name="connsiteX13" fmla="*/ 5345452 w 5358690"/>
              <a:gd name="connsiteY13" fmla="*/ 5342945 h 5732100"/>
              <a:gd name="connsiteX14" fmla="*/ 5350104 w 5358690"/>
              <a:gd name="connsiteY14" fmla="*/ 5608344 h 5732100"/>
              <a:gd name="connsiteX15" fmla="*/ 5268114 w 5358690"/>
              <a:gd name="connsiteY15" fmla="*/ 5615900 h 5732100"/>
              <a:gd name="connsiteX16" fmla="*/ 4876878 w 5358690"/>
              <a:gd name="connsiteY16" fmla="*/ 5615900 h 5732100"/>
              <a:gd name="connsiteX17" fmla="*/ 1469699 w 5358690"/>
              <a:gd name="connsiteY17" fmla="*/ 5618601 h 5732100"/>
              <a:gd name="connsiteX18" fmla="*/ 651260 w 5358690"/>
              <a:gd name="connsiteY18" fmla="*/ 5519654 h 5732100"/>
              <a:gd name="connsiteX19" fmla="*/ 282862 w 5358690"/>
              <a:gd name="connsiteY19" fmla="*/ 4642481 h 5732100"/>
              <a:gd name="connsiteX0" fmla="*/ 282862 w 5358690"/>
              <a:gd name="connsiteY0" fmla="*/ 4642481 h 5618601"/>
              <a:gd name="connsiteX1" fmla="*/ 583590 w 5358690"/>
              <a:gd name="connsiteY1" fmla="*/ 4189780 h 5618601"/>
              <a:gd name="connsiteX2" fmla="*/ 516132 w 5358690"/>
              <a:gd name="connsiteY2" fmla="*/ 3814680 h 5618601"/>
              <a:gd name="connsiteX3" fmla="*/ 429270 w 5358690"/>
              <a:gd name="connsiteY3" fmla="*/ 3379942 h 5618601"/>
              <a:gd name="connsiteX4" fmla="*/ 382641 w 5358690"/>
              <a:gd name="connsiteY4" fmla="*/ 2717813 h 5618601"/>
              <a:gd name="connsiteX5" fmla="*/ 834627 w 5358690"/>
              <a:gd name="connsiteY5" fmla="*/ 2131965 h 5618601"/>
              <a:gd name="connsiteX6" fmla="*/ 1000848 w 5358690"/>
              <a:gd name="connsiteY6" fmla="*/ 1808530 h 5618601"/>
              <a:gd name="connsiteX7" fmla="*/ 1206824 w 5358690"/>
              <a:gd name="connsiteY7" fmla="*/ 1462016 h 5618601"/>
              <a:gd name="connsiteX8" fmla="*/ 2383553 w 5358690"/>
              <a:gd name="connsiteY8" fmla="*/ 773905 h 5618601"/>
              <a:gd name="connsiteX9" fmla="*/ 3433773 w 5358690"/>
              <a:gd name="connsiteY9" fmla="*/ 622152 h 5618601"/>
              <a:gd name="connsiteX10" fmla="*/ 4173417 w 5358690"/>
              <a:gd name="connsiteY10" fmla="*/ 288140 h 5618601"/>
              <a:gd name="connsiteX11" fmla="*/ 5095241 w 5358690"/>
              <a:gd name="connsiteY11" fmla="*/ 443400 h 5618601"/>
              <a:gd name="connsiteX12" fmla="*/ 5338725 w 5358690"/>
              <a:gd name="connsiteY12" fmla="*/ 1334814 h 5618601"/>
              <a:gd name="connsiteX13" fmla="*/ 5345452 w 5358690"/>
              <a:gd name="connsiteY13" fmla="*/ 5342945 h 5618601"/>
              <a:gd name="connsiteX14" fmla="*/ 5350104 w 5358690"/>
              <a:gd name="connsiteY14" fmla="*/ 5608344 h 5618601"/>
              <a:gd name="connsiteX15" fmla="*/ 5268114 w 5358690"/>
              <a:gd name="connsiteY15" fmla="*/ 5615900 h 5618601"/>
              <a:gd name="connsiteX16" fmla="*/ 4876878 w 5358690"/>
              <a:gd name="connsiteY16" fmla="*/ 5615900 h 5618601"/>
              <a:gd name="connsiteX17" fmla="*/ 1469699 w 5358690"/>
              <a:gd name="connsiteY17" fmla="*/ 5618601 h 5618601"/>
              <a:gd name="connsiteX18" fmla="*/ 651260 w 5358690"/>
              <a:gd name="connsiteY18" fmla="*/ 5519654 h 5618601"/>
              <a:gd name="connsiteX19" fmla="*/ 282862 w 5358690"/>
              <a:gd name="connsiteY19" fmla="*/ 4642481 h 5618601"/>
              <a:gd name="connsiteX0" fmla="*/ 282862 w 5358690"/>
              <a:gd name="connsiteY0" fmla="*/ 4642481 h 5618601"/>
              <a:gd name="connsiteX1" fmla="*/ 583590 w 5358690"/>
              <a:gd name="connsiteY1" fmla="*/ 4189780 h 5618601"/>
              <a:gd name="connsiteX2" fmla="*/ 516132 w 5358690"/>
              <a:gd name="connsiteY2" fmla="*/ 3814680 h 5618601"/>
              <a:gd name="connsiteX3" fmla="*/ 429270 w 5358690"/>
              <a:gd name="connsiteY3" fmla="*/ 3379942 h 5618601"/>
              <a:gd name="connsiteX4" fmla="*/ 382641 w 5358690"/>
              <a:gd name="connsiteY4" fmla="*/ 2717813 h 5618601"/>
              <a:gd name="connsiteX5" fmla="*/ 834627 w 5358690"/>
              <a:gd name="connsiteY5" fmla="*/ 2131965 h 5618601"/>
              <a:gd name="connsiteX6" fmla="*/ 1000848 w 5358690"/>
              <a:gd name="connsiteY6" fmla="*/ 1808530 h 5618601"/>
              <a:gd name="connsiteX7" fmla="*/ 1206824 w 5358690"/>
              <a:gd name="connsiteY7" fmla="*/ 1462016 h 5618601"/>
              <a:gd name="connsiteX8" fmla="*/ 2383553 w 5358690"/>
              <a:gd name="connsiteY8" fmla="*/ 773905 h 5618601"/>
              <a:gd name="connsiteX9" fmla="*/ 3433773 w 5358690"/>
              <a:gd name="connsiteY9" fmla="*/ 622152 h 5618601"/>
              <a:gd name="connsiteX10" fmla="*/ 4173417 w 5358690"/>
              <a:gd name="connsiteY10" fmla="*/ 288140 h 5618601"/>
              <a:gd name="connsiteX11" fmla="*/ 5095241 w 5358690"/>
              <a:gd name="connsiteY11" fmla="*/ 443400 h 5618601"/>
              <a:gd name="connsiteX12" fmla="*/ 5338725 w 5358690"/>
              <a:gd name="connsiteY12" fmla="*/ 1334814 h 5618601"/>
              <a:gd name="connsiteX13" fmla="*/ 5345452 w 5358690"/>
              <a:gd name="connsiteY13" fmla="*/ 5342945 h 5618601"/>
              <a:gd name="connsiteX14" fmla="*/ 5350104 w 5358690"/>
              <a:gd name="connsiteY14" fmla="*/ 5608344 h 5618601"/>
              <a:gd name="connsiteX15" fmla="*/ 5268114 w 5358690"/>
              <a:gd name="connsiteY15" fmla="*/ 5615900 h 5618601"/>
              <a:gd name="connsiteX16" fmla="*/ 4876878 w 5358690"/>
              <a:gd name="connsiteY16" fmla="*/ 5615900 h 5618601"/>
              <a:gd name="connsiteX17" fmla="*/ 1469699 w 5358690"/>
              <a:gd name="connsiteY17" fmla="*/ 5618601 h 5618601"/>
              <a:gd name="connsiteX18" fmla="*/ 651260 w 5358690"/>
              <a:gd name="connsiteY18" fmla="*/ 5519654 h 5618601"/>
              <a:gd name="connsiteX19" fmla="*/ 282862 w 5358690"/>
              <a:gd name="connsiteY19" fmla="*/ 4642481 h 5618601"/>
              <a:gd name="connsiteX0" fmla="*/ 282862 w 5358690"/>
              <a:gd name="connsiteY0" fmla="*/ 4642481 h 5618601"/>
              <a:gd name="connsiteX1" fmla="*/ 583590 w 5358690"/>
              <a:gd name="connsiteY1" fmla="*/ 4189780 h 5618601"/>
              <a:gd name="connsiteX2" fmla="*/ 516132 w 5358690"/>
              <a:gd name="connsiteY2" fmla="*/ 3814680 h 5618601"/>
              <a:gd name="connsiteX3" fmla="*/ 429270 w 5358690"/>
              <a:gd name="connsiteY3" fmla="*/ 3379942 h 5618601"/>
              <a:gd name="connsiteX4" fmla="*/ 382641 w 5358690"/>
              <a:gd name="connsiteY4" fmla="*/ 2717813 h 5618601"/>
              <a:gd name="connsiteX5" fmla="*/ 834627 w 5358690"/>
              <a:gd name="connsiteY5" fmla="*/ 2131965 h 5618601"/>
              <a:gd name="connsiteX6" fmla="*/ 1000848 w 5358690"/>
              <a:gd name="connsiteY6" fmla="*/ 1808530 h 5618601"/>
              <a:gd name="connsiteX7" fmla="*/ 1206824 w 5358690"/>
              <a:gd name="connsiteY7" fmla="*/ 1462016 h 5618601"/>
              <a:gd name="connsiteX8" fmla="*/ 2383553 w 5358690"/>
              <a:gd name="connsiteY8" fmla="*/ 773905 h 5618601"/>
              <a:gd name="connsiteX9" fmla="*/ 3433773 w 5358690"/>
              <a:gd name="connsiteY9" fmla="*/ 622152 h 5618601"/>
              <a:gd name="connsiteX10" fmla="*/ 4173417 w 5358690"/>
              <a:gd name="connsiteY10" fmla="*/ 288140 h 5618601"/>
              <a:gd name="connsiteX11" fmla="*/ 5095241 w 5358690"/>
              <a:gd name="connsiteY11" fmla="*/ 443400 h 5618601"/>
              <a:gd name="connsiteX12" fmla="*/ 5338725 w 5358690"/>
              <a:gd name="connsiteY12" fmla="*/ 1334814 h 5618601"/>
              <a:gd name="connsiteX13" fmla="*/ 5345452 w 5358690"/>
              <a:gd name="connsiteY13" fmla="*/ 5342945 h 5618601"/>
              <a:gd name="connsiteX14" fmla="*/ 5350104 w 5358690"/>
              <a:gd name="connsiteY14" fmla="*/ 5608344 h 5618601"/>
              <a:gd name="connsiteX15" fmla="*/ 5268114 w 5358690"/>
              <a:gd name="connsiteY15" fmla="*/ 5615900 h 5618601"/>
              <a:gd name="connsiteX16" fmla="*/ 4876878 w 5358690"/>
              <a:gd name="connsiteY16" fmla="*/ 5615900 h 5618601"/>
              <a:gd name="connsiteX17" fmla="*/ 1469699 w 5358690"/>
              <a:gd name="connsiteY17" fmla="*/ 5618601 h 5618601"/>
              <a:gd name="connsiteX18" fmla="*/ 651260 w 5358690"/>
              <a:gd name="connsiteY18" fmla="*/ 5519654 h 5618601"/>
              <a:gd name="connsiteX19" fmla="*/ 282862 w 5358690"/>
              <a:gd name="connsiteY19" fmla="*/ 4642481 h 5618601"/>
              <a:gd name="connsiteX0" fmla="*/ 282862 w 5358690"/>
              <a:gd name="connsiteY0" fmla="*/ 4642481 h 5618601"/>
              <a:gd name="connsiteX1" fmla="*/ 583590 w 5358690"/>
              <a:gd name="connsiteY1" fmla="*/ 4189780 h 5618601"/>
              <a:gd name="connsiteX2" fmla="*/ 516132 w 5358690"/>
              <a:gd name="connsiteY2" fmla="*/ 3814680 h 5618601"/>
              <a:gd name="connsiteX3" fmla="*/ 429270 w 5358690"/>
              <a:gd name="connsiteY3" fmla="*/ 3379942 h 5618601"/>
              <a:gd name="connsiteX4" fmla="*/ 382641 w 5358690"/>
              <a:gd name="connsiteY4" fmla="*/ 2717813 h 5618601"/>
              <a:gd name="connsiteX5" fmla="*/ 834627 w 5358690"/>
              <a:gd name="connsiteY5" fmla="*/ 2131965 h 5618601"/>
              <a:gd name="connsiteX6" fmla="*/ 1000848 w 5358690"/>
              <a:gd name="connsiteY6" fmla="*/ 1808530 h 5618601"/>
              <a:gd name="connsiteX7" fmla="*/ 1206824 w 5358690"/>
              <a:gd name="connsiteY7" fmla="*/ 1462016 h 5618601"/>
              <a:gd name="connsiteX8" fmla="*/ 2383553 w 5358690"/>
              <a:gd name="connsiteY8" fmla="*/ 773905 h 5618601"/>
              <a:gd name="connsiteX9" fmla="*/ 3433773 w 5358690"/>
              <a:gd name="connsiteY9" fmla="*/ 622152 h 5618601"/>
              <a:gd name="connsiteX10" fmla="*/ 4173417 w 5358690"/>
              <a:gd name="connsiteY10" fmla="*/ 288140 h 5618601"/>
              <a:gd name="connsiteX11" fmla="*/ 5095241 w 5358690"/>
              <a:gd name="connsiteY11" fmla="*/ 443400 h 5618601"/>
              <a:gd name="connsiteX12" fmla="*/ 5338725 w 5358690"/>
              <a:gd name="connsiteY12" fmla="*/ 1334814 h 5618601"/>
              <a:gd name="connsiteX13" fmla="*/ 5345452 w 5358690"/>
              <a:gd name="connsiteY13" fmla="*/ 5342945 h 5618601"/>
              <a:gd name="connsiteX14" fmla="*/ 5350104 w 5358690"/>
              <a:gd name="connsiteY14" fmla="*/ 5608344 h 5618601"/>
              <a:gd name="connsiteX15" fmla="*/ 5268114 w 5358690"/>
              <a:gd name="connsiteY15" fmla="*/ 5615900 h 5618601"/>
              <a:gd name="connsiteX16" fmla="*/ 4876878 w 5358690"/>
              <a:gd name="connsiteY16" fmla="*/ 5615900 h 5618601"/>
              <a:gd name="connsiteX17" fmla="*/ 1469699 w 5358690"/>
              <a:gd name="connsiteY17" fmla="*/ 5618601 h 5618601"/>
              <a:gd name="connsiteX18" fmla="*/ 651260 w 5358690"/>
              <a:gd name="connsiteY18" fmla="*/ 5519654 h 5618601"/>
              <a:gd name="connsiteX19" fmla="*/ 282862 w 5358690"/>
              <a:gd name="connsiteY19" fmla="*/ 4642481 h 5618601"/>
              <a:gd name="connsiteX0" fmla="*/ 282862 w 5358690"/>
              <a:gd name="connsiteY0" fmla="*/ 4642481 h 5618601"/>
              <a:gd name="connsiteX1" fmla="*/ 516132 w 5358690"/>
              <a:gd name="connsiteY1" fmla="*/ 3814680 h 5618601"/>
              <a:gd name="connsiteX2" fmla="*/ 429270 w 5358690"/>
              <a:gd name="connsiteY2" fmla="*/ 3379942 h 5618601"/>
              <a:gd name="connsiteX3" fmla="*/ 382641 w 5358690"/>
              <a:gd name="connsiteY3" fmla="*/ 2717813 h 5618601"/>
              <a:gd name="connsiteX4" fmla="*/ 834627 w 5358690"/>
              <a:gd name="connsiteY4" fmla="*/ 2131965 h 5618601"/>
              <a:gd name="connsiteX5" fmla="*/ 1000848 w 5358690"/>
              <a:gd name="connsiteY5" fmla="*/ 1808530 h 5618601"/>
              <a:gd name="connsiteX6" fmla="*/ 1206824 w 5358690"/>
              <a:gd name="connsiteY6" fmla="*/ 1462016 h 5618601"/>
              <a:gd name="connsiteX7" fmla="*/ 2383553 w 5358690"/>
              <a:gd name="connsiteY7" fmla="*/ 773905 h 5618601"/>
              <a:gd name="connsiteX8" fmla="*/ 3433773 w 5358690"/>
              <a:gd name="connsiteY8" fmla="*/ 622152 h 5618601"/>
              <a:gd name="connsiteX9" fmla="*/ 4173417 w 5358690"/>
              <a:gd name="connsiteY9" fmla="*/ 288140 h 5618601"/>
              <a:gd name="connsiteX10" fmla="*/ 5095241 w 5358690"/>
              <a:gd name="connsiteY10" fmla="*/ 443400 h 5618601"/>
              <a:gd name="connsiteX11" fmla="*/ 5338725 w 5358690"/>
              <a:gd name="connsiteY11" fmla="*/ 1334814 h 5618601"/>
              <a:gd name="connsiteX12" fmla="*/ 5345452 w 5358690"/>
              <a:gd name="connsiteY12" fmla="*/ 5342945 h 5618601"/>
              <a:gd name="connsiteX13" fmla="*/ 5350104 w 5358690"/>
              <a:gd name="connsiteY13" fmla="*/ 5608344 h 5618601"/>
              <a:gd name="connsiteX14" fmla="*/ 5268114 w 5358690"/>
              <a:gd name="connsiteY14" fmla="*/ 5615900 h 5618601"/>
              <a:gd name="connsiteX15" fmla="*/ 4876878 w 5358690"/>
              <a:gd name="connsiteY15" fmla="*/ 5615900 h 5618601"/>
              <a:gd name="connsiteX16" fmla="*/ 1469699 w 5358690"/>
              <a:gd name="connsiteY16" fmla="*/ 5618601 h 5618601"/>
              <a:gd name="connsiteX17" fmla="*/ 651260 w 5358690"/>
              <a:gd name="connsiteY17" fmla="*/ 5519654 h 5618601"/>
              <a:gd name="connsiteX18" fmla="*/ 282862 w 5358690"/>
              <a:gd name="connsiteY18" fmla="*/ 4642481 h 5618601"/>
              <a:gd name="connsiteX0" fmla="*/ 282862 w 5358690"/>
              <a:gd name="connsiteY0" fmla="*/ 4642481 h 5618601"/>
              <a:gd name="connsiteX1" fmla="*/ 429270 w 5358690"/>
              <a:gd name="connsiteY1" fmla="*/ 3379942 h 5618601"/>
              <a:gd name="connsiteX2" fmla="*/ 382641 w 5358690"/>
              <a:gd name="connsiteY2" fmla="*/ 2717813 h 5618601"/>
              <a:gd name="connsiteX3" fmla="*/ 834627 w 5358690"/>
              <a:gd name="connsiteY3" fmla="*/ 2131965 h 5618601"/>
              <a:gd name="connsiteX4" fmla="*/ 1000848 w 5358690"/>
              <a:gd name="connsiteY4" fmla="*/ 1808530 h 5618601"/>
              <a:gd name="connsiteX5" fmla="*/ 1206824 w 5358690"/>
              <a:gd name="connsiteY5" fmla="*/ 1462016 h 5618601"/>
              <a:gd name="connsiteX6" fmla="*/ 2383553 w 5358690"/>
              <a:gd name="connsiteY6" fmla="*/ 773905 h 5618601"/>
              <a:gd name="connsiteX7" fmla="*/ 3433773 w 5358690"/>
              <a:gd name="connsiteY7" fmla="*/ 622152 h 5618601"/>
              <a:gd name="connsiteX8" fmla="*/ 4173417 w 5358690"/>
              <a:gd name="connsiteY8" fmla="*/ 288140 h 5618601"/>
              <a:gd name="connsiteX9" fmla="*/ 5095241 w 5358690"/>
              <a:gd name="connsiteY9" fmla="*/ 443400 h 5618601"/>
              <a:gd name="connsiteX10" fmla="*/ 5338725 w 5358690"/>
              <a:gd name="connsiteY10" fmla="*/ 1334814 h 5618601"/>
              <a:gd name="connsiteX11" fmla="*/ 5345452 w 5358690"/>
              <a:gd name="connsiteY11" fmla="*/ 5342945 h 5618601"/>
              <a:gd name="connsiteX12" fmla="*/ 5350104 w 5358690"/>
              <a:gd name="connsiteY12" fmla="*/ 5608344 h 5618601"/>
              <a:gd name="connsiteX13" fmla="*/ 5268114 w 5358690"/>
              <a:gd name="connsiteY13" fmla="*/ 5615900 h 5618601"/>
              <a:gd name="connsiteX14" fmla="*/ 4876878 w 5358690"/>
              <a:gd name="connsiteY14" fmla="*/ 5615900 h 5618601"/>
              <a:gd name="connsiteX15" fmla="*/ 1469699 w 5358690"/>
              <a:gd name="connsiteY15" fmla="*/ 5618601 h 5618601"/>
              <a:gd name="connsiteX16" fmla="*/ 651260 w 5358690"/>
              <a:gd name="connsiteY16" fmla="*/ 5519654 h 5618601"/>
              <a:gd name="connsiteX17" fmla="*/ 282862 w 5358690"/>
              <a:gd name="connsiteY17" fmla="*/ 4642481 h 5618601"/>
              <a:gd name="connsiteX0" fmla="*/ 142077 w 5217905"/>
              <a:gd name="connsiteY0" fmla="*/ 4642481 h 5618601"/>
              <a:gd name="connsiteX1" fmla="*/ 288485 w 5217905"/>
              <a:gd name="connsiteY1" fmla="*/ 3379942 h 5618601"/>
              <a:gd name="connsiteX2" fmla="*/ 693842 w 5217905"/>
              <a:gd name="connsiteY2" fmla="*/ 2131965 h 5618601"/>
              <a:gd name="connsiteX3" fmla="*/ 860063 w 5217905"/>
              <a:gd name="connsiteY3" fmla="*/ 1808530 h 5618601"/>
              <a:gd name="connsiteX4" fmla="*/ 1066039 w 5217905"/>
              <a:gd name="connsiteY4" fmla="*/ 1462016 h 5618601"/>
              <a:gd name="connsiteX5" fmla="*/ 2242768 w 5217905"/>
              <a:gd name="connsiteY5" fmla="*/ 773905 h 5618601"/>
              <a:gd name="connsiteX6" fmla="*/ 3292988 w 5217905"/>
              <a:gd name="connsiteY6" fmla="*/ 622152 h 5618601"/>
              <a:gd name="connsiteX7" fmla="*/ 4032632 w 5217905"/>
              <a:gd name="connsiteY7" fmla="*/ 288140 h 5618601"/>
              <a:gd name="connsiteX8" fmla="*/ 4954456 w 5217905"/>
              <a:gd name="connsiteY8" fmla="*/ 443400 h 5618601"/>
              <a:gd name="connsiteX9" fmla="*/ 5197940 w 5217905"/>
              <a:gd name="connsiteY9" fmla="*/ 1334814 h 5618601"/>
              <a:gd name="connsiteX10" fmla="*/ 5204667 w 5217905"/>
              <a:gd name="connsiteY10" fmla="*/ 5342945 h 5618601"/>
              <a:gd name="connsiteX11" fmla="*/ 5209319 w 5217905"/>
              <a:gd name="connsiteY11" fmla="*/ 5608344 h 5618601"/>
              <a:gd name="connsiteX12" fmla="*/ 5127329 w 5217905"/>
              <a:gd name="connsiteY12" fmla="*/ 5615900 h 5618601"/>
              <a:gd name="connsiteX13" fmla="*/ 4736093 w 5217905"/>
              <a:gd name="connsiteY13" fmla="*/ 5615900 h 5618601"/>
              <a:gd name="connsiteX14" fmla="*/ 1328914 w 5217905"/>
              <a:gd name="connsiteY14" fmla="*/ 5618601 h 5618601"/>
              <a:gd name="connsiteX15" fmla="*/ 510475 w 5217905"/>
              <a:gd name="connsiteY15" fmla="*/ 5519654 h 5618601"/>
              <a:gd name="connsiteX16" fmla="*/ 142077 w 5217905"/>
              <a:gd name="connsiteY16" fmla="*/ 4642481 h 5618601"/>
              <a:gd name="connsiteX0" fmla="*/ 142077 w 5217905"/>
              <a:gd name="connsiteY0" fmla="*/ 4642481 h 5618601"/>
              <a:gd name="connsiteX1" fmla="*/ 288485 w 5217905"/>
              <a:gd name="connsiteY1" fmla="*/ 3379942 h 5618601"/>
              <a:gd name="connsiteX2" fmla="*/ 860063 w 5217905"/>
              <a:gd name="connsiteY2" fmla="*/ 1808530 h 5618601"/>
              <a:gd name="connsiteX3" fmla="*/ 1066039 w 5217905"/>
              <a:gd name="connsiteY3" fmla="*/ 1462016 h 5618601"/>
              <a:gd name="connsiteX4" fmla="*/ 2242768 w 5217905"/>
              <a:gd name="connsiteY4" fmla="*/ 773905 h 5618601"/>
              <a:gd name="connsiteX5" fmla="*/ 3292988 w 5217905"/>
              <a:gd name="connsiteY5" fmla="*/ 622152 h 5618601"/>
              <a:gd name="connsiteX6" fmla="*/ 4032632 w 5217905"/>
              <a:gd name="connsiteY6" fmla="*/ 288140 h 5618601"/>
              <a:gd name="connsiteX7" fmla="*/ 4954456 w 5217905"/>
              <a:gd name="connsiteY7" fmla="*/ 443400 h 5618601"/>
              <a:gd name="connsiteX8" fmla="*/ 5197940 w 5217905"/>
              <a:gd name="connsiteY8" fmla="*/ 1334814 h 5618601"/>
              <a:gd name="connsiteX9" fmla="*/ 5204667 w 5217905"/>
              <a:gd name="connsiteY9" fmla="*/ 5342945 h 5618601"/>
              <a:gd name="connsiteX10" fmla="*/ 5209319 w 5217905"/>
              <a:gd name="connsiteY10" fmla="*/ 5608344 h 5618601"/>
              <a:gd name="connsiteX11" fmla="*/ 5127329 w 5217905"/>
              <a:gd name="connsiteY11" fmla="*/ 5615900 h 5618601"/>
              <a:gd name="connsiteX12" fmla="*/ 4736093 w 5217905"/>
              <a:gd name="connsiteY12" fmla="*/ 5615900 h 5618601"/>
              <a:gd name="connsiteX13" fmla="*/ 1328914 w 5217905"/>
              <a:gd name="connsiteY13" fmla="*/ 5618601 h 5618601"/>
              <a:gd name="connsiteX14" fmla="*/ 510475 w 5217905"/>
              <a:gd name="connsiteY14" fmla="*/ 5519654 h 5618601"/>
              <a:gd name="connsiteX15" fmla="*/ 142077 w 5217905"/>
              <a:gd name="connsiteY15" fmla="*/ 4642481 h 5618601"/>
              <a:gd name="connsiteX0" fmla="*/ 142077 w 5217905"/>
              <a:gd name="connsiteY0" fmla="*/ 4642481 h 5618601"/>
              <a:gd name="connsiteX1" fmla="*/ 288485 w 5217905"/>
              <a:gd name="connsiteY1" fmla="*/ 3379942 h 5618601"/>
              <a:gd name="connsiteX2" fmla="*/ 1066039 w 5217905"/>
              <a:gd name="connsiteY2" fmla="*/ 1462016 h 5618601"/>
              <a:gd name="connsiteX3" fmla="*/ 2242768 w 5217905"/>
              <a:gd name="connsiteY3" fmla="*/ 773905 h 5618601"/>
              <a:gd name="connsiteX4" fmla="*/ 3292988 w 5217905"/>
              <a:gd name="connsiteY4" fmla="*/ 622152 h 5618601"/>
              <a:gd name="connsiteX5" fmla="*/ 4032632 w 5217905"/>
              <a:gd name="connsiteY5" fmla="*/ 288140 h 5618601"/>
              <a:gd name="connsiteX6" fmla="*/ 4954456 w 5217905"/>
              <a:gd name="connsiteY6" fmla="*/ 443400 h 5618601"/>
              <a:gd name="connsiteX7" fmla="*/ 5197940 w 5217905"/>
              <a:gd name="connsiteY7" fmla="*/ 1334814 h 5618601"/>
              <a:gd name="connsiteX8" fmla="*/ 5204667 w 5217905"/>
              <a:gd name="connsiteY8" fmla="*/ 5342945 h 5618601"/>
              <a:gd name="connsiteX9" fmla="*/ 5209319 w 5217905"/>
              <a:gd name="connsiteY9" fmla="*/ 5608344 h 5618601"/>
              <a:gd name="connsiteX10" fmla="*/ 5127329 w 5217905"/>
              <a:gd name="connsiteY10" fmla="*/ 5615900 h 5618601"/>
              <a:gd name="connsiteX11" fmla="*/ 4736093 w 5217905"/>
              <a:gd name="connsiteY11" fmla="*/ 5615900 h 5618601"/>
              <a:gd name="connsiteX12" fmla="*/ 1328914 w 5217905"/>
              <a:gd name="connsiteY12" fmla="*/ 5618601 h 5618601"/>
              <a:gd name="connsiteX13" fmla="*/ 510475 w 5217905"/>
              <a:gd name="connsiteY13" fmla="*/ 5519654 h 5618601"/>
              <a:gd name="connsiteX14" fmla="*/ 142077 w 5217905"/>
              <a:gd name="connsiteY14" fmla="*/ 4642481 h 5618601"/>
              <a:gd name="connsiteX0" fmla="*/ 142077 w 5217905"/>
              <a:gd name="connsiteY0" fmla="*/ 4642481 h 5618601"/>
              <a:gd name="connsiteX1" fmla="*/ 288485 w 5217905"/>
              <a:gd name="connsiteY1" fmla="*/ 3379942 h 5618601"/>
              <a:gd name="connsiteX2" fmla="*/ 1066039 w 5217905"/>
              <a:gd name="connsiteY2" fmla="*/ 1462016 h 5618601"/>
              <a:gd name="connsiteX3" fmla="*/ 2242768 w 5217905"/>
              <a:gd name="connsiteY3" fmla="*/ 773905 h 5618601"/>
              <a:gd name="connsiteX4" fmla="*/ 4032632 w 5217905"/>
              <a:gd name="connsiteY4" fmla="*/ 288140 h 5618601"/>
              <a:gd name="connsiteX5" fmla="*/ 4954456 w 5217905"/>
              <a:gd name="connsiteY5" fmla="*/ 443400 h 5618601"/>
              <a:gd name="connsiteX6" fmla="*/ 5197940 w 5217905"/>
              <a:gd name="connsiteY6" fmla="*/ 1334814 h 5618601"/>
              <a:gd name="connsiteX7" fmla="*/ 5204667 w 5217905"/>
              <a:gd name="connsiteY7" fmla="*/ 5342945 h 5618601"/>
              <a:gd name="connsiteX8" fmla="*/ 5209319 w 5217905"/>
              <a:gd name="connsiteY8" fmla="*/ 5608344 h 5618601"/>
              <a:gd name="connsiteX9" fmla="*/ 5127329 w 5217905"/>
              <a:gd name="connsiteY9" fmla="*/ 5615900 h 5618601"/>
              <a:gd name="connsiteX10" fmla="*/ 4736093 w 5217905"/>
              <a:gd name="connsiteY10" fmla="*/ 5615900 h 5618601"/>
              <a:gd name="connsiteX11" fmla="*/ 1328914 w 5217905"/>
              <a:gd name="connsiteY11" fmla="*/ 5618601 h 5618601"/>
              <a:gd name="connsiteX12" fmla="*/ 510475 w 5217905"/>
              <a:gd name="connsiteY12" fmla="*/ 5519654 h 5618601"/>
              <a:gd name="connsiteX13" fmla="*/ 142077 w 5217905"/>
              <a:gd name="connsiteY13" fmla="*/ 4642481 h 5618601"/>
              <a:gd name="connsiteX0" fmla="*/ 142077 w 5217905"/>
              <a:gd name="connsiteY0" fmla="*/ 4642481 h 5618601"/>
              <a:gd name="connsiteX1" fmla="*/ 288485 w 5217905"/>
              <a:gd name="connsiteY1" fmla="*/ 3379942 h 5618601"/>
              <a:gd name="connsiteX2" fmla="*/ 1066039 w 5217905"/>
              <a:gd name="connsiteY2" fmla="*/ 1462016 h 5618601"/>
              <a:gd name="connsiteX3" fmla="*/ 1587676 w 5217905"/>
              <a:gd name="connsiteY3" fmla="*/ 250741 h 5618601"/>
              <a:gd name="connsiteX4" fmla="*/ 4032632 w 5217905"/>
              <a:gd name="connsiteY4" fmla="*/ 288140 h 5618601"/>
              <a:gd name="connsiteX5" fmla="*/ 4954456 w 5217905"/>
              <a:gd name="connsiteY5" fmla="*/ 443400 h 5618601"/>
              <a:gd name="connsiteX6" fmla="*/ 5197940 w 5217905"/>
              <a:gd name="connsiteY6" fmla="*/ 1334814 h 5618601"/>
              <a:gd name="connsiteX7" fmla="*/ 5204667 w 5217905"/>
              <a:gd name="connsiteY7" fmla="*/ 5342945 h 5618601"/>
              <a:gd name="connsiteX8" fmla="*/ 5209319 w 5217905"/>
              <a:gd name="connsiteY8" fmla="*/ 5608344 h 5618601"/>
              <a:gd name="connsiteX9" fmla="*/ 5127329 w 5217905"/>
              <a:gd name="connsiteY9" fmla="*/ 5615900 h 5618601"/>
              <a:gd name="connsiteX10" fmla="*/ 4736093 w 5217905"/>
              <a:gd name="connsiteY10" fmla="*/ 5615900 h 5618601"/>
              <a:gd name="connsiteX11" fmla="*/ 1328914 w 5217905"/>
              <a:gd name="connsiteY11" fmla="*/ 5618601 h 5618601"/>
              <a:gd name="connsiteX12" fmla="*/ 510475 w 5217905"/>
              <a:gd name="connsiteY12" fmla="*/ 5519654 h 5618601"/>
              <a:gd name="connsiteX13" fmla="*/ 142077 w 5217905"/>
              <a:gd name="connsiteY13" fmla="*/ 4642481 h 5618601"/>
              <a:gd name="connsiteX0" fmla="*/ 142077 w 5217905"/>
              <a:gd name="connsiteY0" fmla="*/ 4642481 h 5618601"/>
              <a:gd name="connsiteX1" fmla="*/ 288485 w 5217905"/>
              <a:gd name="connsiteY1" fmla="*/ 3379942 h 5618601"/>
              <a:gd name="connsiteX2" fmla="*/ 1066039 w 5217905"/>
              <a:gd name="connsiteY2" fmla="*/ 1462016 h 5618601"/>
              <a:gd name="connsiteX3" fmla="*/ 1574028 w 5217905"/>
              <a:gd name="connsiteY3" fmla="*/ 246192 h 5618601"/>
              <a:gd name="connsiteX4" fmla="*/ 4032632 w 5217905"/>
              <a:gd name="connsiteY4" fmla="*/ 288140 h 5618601"/>
              <a:gd name="connsiteX5" fmla="*/ 4954456 w 5217905"/>
              <a:gd name="connsiteY5" fmla="*/ 443400 h 5618601"/>
              <a:gd name="connsiteX6" fmla="*/ 5197940 w 5217905"/>
              <a:gd name="connsiteY6" fmla="*/ 1334814 h 5618601"/>
              <a:gd name="connsiteX7" fmla="*/ 5204667 w 5217905"/>
              <a:gd name="connsiteY7" fmla="*/ 5342945 h 5618601"/>
              <a:gd name="connsiteX8" fmla="*/ 5209319 w 5217905"/>
              <a:gd name="connsiteY8" fmla="*/ 5608344 h 5618601"/>
              <a:gd name="connsiteX9" fmla="*/ 5127329 w 5217905"/>
              <a:gd name="connsiteY9" fmla="*/ 5615900 h 5618601"/>
              <a:gd name="connsiteX10" fmla="*/ 4736093 w 5217905"/>
              <a:gd name="connsiteY10" fmla="*/ 5615900 h 5618601"/>
              <a:gd name="connsiteX11" fmla="*/ 1328914 w 5217905"/>
              <a:gd name="connsiteY11" fmla="*/ 5618601 h 5618601"/>
              <a:gd name="connsiteX12" fmla="*/ 510475 w 5217905"/>
              <a:gd name="connsiteY12" fmla="*/ 5519654 h 5618601"/>
              <a:gd name="connsiteX13" fmla="*/ 142077 w 5217905"/>
              <a:gd name="connsiteY13" fmla="*/ 4642481 h 5618601"/>
              <a:gd name="connsiteX0" fmla="*/ 142077 w 5217905"/>
              <a:gd name="connsiteY0" fmla="*/ 4642481 h 5618601"/>
              <a:gd name="connsiteX1" fmla="*/ 288485 w 5217905"/>
              <a:gd name="connsiteY1" fmla="*/ 3379942 h 5618601"/>
              <a:gd name="connsiteX2" fmla="*/ 474636 w 5217905"/>
              <a:gd name="connsiteY2" fmla="*/ 884261 h 5618601"/>
              <a:gd name="connsiteX3" fmla="*/ 1574028 w 5217905"/>
              <a:gd name="connsiteY3" fmla="*/ 246192 h 5618601"/>
              <a:gd name="connsiteX4" fmla="*/ 4032632 w 5217905"/>
              <a:gd name="connsiteY4" fmla="*/ 288140 h 5618601"/>
              <a:gd name="connsiteX5" fmla="*/ 4954456 w 5217905"/>
              <a:gd name="connsiteY5" fmla="*/ 443400 h 5618601"/>
              <a:gd name="connsiteX6" fmla="*/ 5197940 w 5217905"/>
              <a:gd name="connsiteY6" fmla="*/ 1334814 h 5618601"/>
              <a:gd name="connsiteX7" fmla="*/ 5204667 w 5217905"/>
              <a:gd name="connsiteY7" fmla="*/ 5342945 h 5618601"/>
              <a:gd name="connsiteX8" fmla="*/ 5209319 w 5217905"/>
              <a:gd name="connsiteY8" fmla="*/ 5608344 h 5618601"/>
              <a:gd name="connsiteX9" fmla="*/ 5127329 w 5217905"/>
              <a:gd name="connsiteY9" fmla="*/ 5615900 h 5618601"/>
              <a:gd name="connsiteX10" fmla="*/ 4736093 w 5217905"/>
              <a:gd name="connsiteY10" fmla="*/ 5615900 h 5618601"/>
              <a:gd name="connsiteX11" fmla="*/ 1328914 w 5217905"/>
              <a:gd name="connsiteY11" fmla="*/ 5618601 h 5618601"/>
              <a:gd name="connsiteX12" fmla="*/ 510475 w 5217905"/>
              <a:gd name="connsiteY12" fmla="*/ 5519654 h 5618601"/>
              <a:gd name="connsiteX13" fmla="*/ 142077 w 5217905"/>
              <a:gd name="connsiteY13" fmla="*/ 4642481 h 5618601"/>
              <a:gd name="connsiteX0" fmla="*/ 291056 w 5366884"/>
              <a:gd name="connsiteY0" fmla="*/ 4642481 h 5618601"/>
              <a:gd name="connsiteX1" fmla="*/ 736 w 5366884"/>
              <a:gd name="connsiteY1" fmla="*/ 3238915 h 5618601"/>
              <a:gd name="connsiteX2" fmla="*/ 623615 w 5366884"/>
              <a:gd name="connsiteY2" fmla="*/ 884261 h 5618601"/>
              <a:gd name="connsiteX3" fmla="*/ 1723007 w 5366884"/>
              <a:gd name="connsiteY3" fmla="*/ 246192 h 5618601"/>
              <a:gd name="connsiteX4" fmla="*/ 4181611 w 5366884"/>
              <a:gd name="connsiteY4" fmla="*/ 288140 h 5618601"/>
              <a:gd name="connsiteX5" fmla="*/ 5103435 w 5366884"/>
              <a:gd name="connsiteY5" fmla="*/ 443400 h 5618601"/>
              <a:gd name="connsiteX6" fmla="*/ 5346919 w 5366884"/>
              <a:gd name="connsiteY6" fmla="*/ 1334814 h 5618601"/>
              <a:gd name="connsiteX7" fmla="*/ 5353646 w 5366884"/>
              <a:gd name="connsiteY7" fmla="*/ 5342945 h 5618601"/>
              <a:gd name="connsiteX8" fmla="*/ 5358298 w 5366884"/>
              <a:gd name="connsiteY8" fmla="*/ 5608344 h 5618601"/>
              <a:gd name="connsiteX9" fmla="*/ 5276308 w 5366884"/>
              <a:gd name="connsiteY9" fmla="*/ 5615900 h 5618601"/>
              <a:gd name="connsiteX10" fmla="*/ 4885072 w 5366884"/>
              <a:gd name="connsiteY10" fmla="*/ 5615900 h 5618601"/>
              <a:gd name="connsiteX11" fmla="*/ 1477893 w 5366884"/>
              <a:gd name="connsiteY11" fmla="*/ 5618601 h 5618601"/>
              <a:gd name="connsiteX12" fmla="*/ 659454 w 5366884"/>
              <a:gd name="connsiteY12" fmla="*/ 5519654 h 5618601"/>
              <a:gd name="connsiteX13" fmla="*/ 291056 w 5366884"/>
              <a:gd name="connsiteY13" fmla="*/ 4642481 h 5618601"/>
              <a:gd name="connsiteX0" fmla="*/ 291056 w 5366884"/>
              <a:gd name="connsiteY0" fmla="*/ 4642481 h 5618601"/>
              <a:gd name="connsiteX1" fmla="*/ 736 w 5366884"/>
              <a:gd name="connsiteY1" fmla="*/ 3238915 h 5618601"/>
              <a:gd name="connsiteX2" fmla="*/ 623615 w 5366884"/>
              <a:gd name="connsiteY2" fmla="*/ 884261 h 5618601"/>
              <a:gd name="connsiteX3" fmla="*/ 1723007 w 5366884"/>
              <a:gd name="connsiteY3" fmla="*/ 246192 h 5618601"/>
              <a:gd name="connsiteX4" fmla="*/ 4181611 w 5366884"/>
              <a:gd name="connsiteY4" fmla="*/ 288140 h 5618601"/>
              <a:gd name="connsiteX5" fmla="*/ 5103435 w 5366884"/>
              <a:gd name="connsiteY5" fmla="*/ 443400 h 5618601"/>
              <a:gd name="connsiteX6" fmla="*/ 5346919 w 5366884"/>
              <a:gd name="connsiteY6" fmla="*/ 1334814 h 5618601"/>
              <a:gd name="connsiteX7" fmla="*/ 5353646 w 5366884"/>
              <a:gd name="connsiteY7" fmla="*/ 5342945 h 5618601"/>
              <a:gd name="connsiteX8" fmla="*/ 5358298 w 5366884"/>
              <a:gd name="connsiteY8" fmla="*/ 5608344 h 5618601"/>
              <a:gd name="connsiteX9" fmla="*/ 5276308 w 5366884"/>
              <a:gd name="connsiteY9" fmla="*/ 5615900 h 5618601"/>
              <a:gd name="connsiteX10" fmla="*/ 4885072 w 5366884"/>
              <a:gd name="connsiteY10" fmla="*/ 5615900 h 5618601"/>
              <a:gd name="connsiteX11" fmla="*/ 1477893 w 5366884"/>
              <a:gd name="connsiteY11" fmla="*/ 5618601 h 5618601"/>
              <a:gd name="connsiteX12" fmla="*/ 659454 w 5366884"/>
              <a:gd name="connsiteY12" fmla="*/ 5519654 h 5618601"/>
              <a:gd name="connsiteX13" fmla="*/ 291056 w 5366884"/>
              <a:gd name="connsiteY13" fmla="*/ 4642481 h 5618601"/>
              <a:gd name="connsiteX0" fmla="*/ 291056 w 5366884"/>
              <a:gd name="connsiteY0" fmla="*/ 4642481 h 5618601"/>
              <a:gd name="connsiteX1" fmla="*/ 736 w 5366884"/>
              <a:gd name="connsiteY1" fmla="*/ 3238915 h 5618601"/>
              <a:gd name="connsiteX2" fmla="*/ 623615 w 5366884"/>
              <a:gd name="connsiteY2" fmla="*/ 884261 h 5618601"/>
              <a:gd name="connsiteX3" fmla="*/ 1723007 w 5366884"/>
              <a:gd name="connsiteY3" fmla="*/ 246192 h 5618601"/>
              <a:gd name="connsiteX4" fmla="*/ 4181611 w 5366884"/>
              <a:gd name="connsiteY4" fmla="*/ 288140 h 5618601"/>
              <a:gd name="connsiteX5" fmla="*/ 5103435 w 5366884"/>
              <a:gd name="connsiteY5" fmla="*/ 443400 h 5618601"/>
              <a:gd name="connsiteX6" fmla="*/ 5346919 w 5366884"/>
              <a:gd name="connsiteY6" fmla="*/ 1334814 h 5618601"/>
              <a:gd name="connsiteX7" fmla="*/ 5353646 w 5366884"/>
              <a:gd name="connsiteY7" fmla="*/ 5342945 h 5618601"/>
              <a:gd name="connsiteX8" fmla="*/ 5358298 w 5366884"/>
              <a:gd name="connsiteY8" fmla="*/ 5608344 h 5618601"/>
              <a:gd name="connsiteX9" fmla="*/ 5276308 w 5366884"/>
              <a:gd name="connsiteY9" fmla="*/ 5615900 h 5618601"/>
              <a:gd name="connsiteX10" fmla="*/ 4885072 w 5366884"/>
              <a:gd name="connsiteY10" fmla="*/ 5615900 h 5618601"/>
              <a:gd name="connsiteX11" fmla="*/ 1477893 w 5366884"/>
              <a:gd name="connsiteY11" fmla="*/ 5618601 h 5618601"/>
              <a:gd name="connsiteX12" fmla="*/ 659454 w 5366884"/>
              <a:gd name="connsiteY12" fmla="*/ 5519654 h 5618601"/>
              <a:gd name="connsiteX13" fmla="*/ 291056 w 5366884"/>
              <a:gd name="connsiteY13" fmla="*/ 4642481 h 5618601"/>
              <a:gd name="connsiteX0" fmla="*/ 295594 w 5371422"/>
              <a:gd name="connsiteY0" fmla="*/ 4642481 h 5618601"/>
              <a:gd name="connsiteX1" fmla="*/ 725 w 5371422"/>
              <a:gd name="connsiteY1" fmla="*/ 3257112 h 5618601"/>
              <a:gd name="connsiteX2" fmla="*/ 628153 w 5371422"/>
              <a:gd name="connsiteY2" fmla="*/ 884261 h 5618601"/>
              <a:gd name="connsiteX3" fmla="*/ 1727545 w 5371422"/>
              <a:gd name="connsiteY3" fmla="*/ 246192 h 5618601"/>
              <a:gd name="connsiteX4" fmla="*/ 4186149 w 5371422"/>
              <a:gd name="connsiteY4" fmla="*/ 288140 h 5618601"/>
              <a:gd name="connsiteX5" fmla="*/ 5107973 w 5371422"/>
              <a:gd name="connsiteY5" fmla="*/ 443400 h 5618601"/>
              <a:gd name="connsiteX6" fmla="*/ 5351457 w 5371422"/>
              <a:gd name="connsiteY6" fmla="*/ 1334814 h 5618601"/>
              <a:gd name="connsiteX7" fmla="*/ 5358184 w 5371422"/>
              <a:gd name="connsiteY7" fmla="*/ 5342945 h 5618601"/>
              <a:gd name="connsiteX8" fmla="*/ 5362836 w 5371422"/>
              <a:gd name="connsiteY8" fmla="*/ 5608344 h 5618601"/>
              <a:gd name="connsiteX9" fmla="*/ 5280846 w 5371422"/>
              <a:gd name="connsiteY9" fmla="*/ 5615900 h 5618601"/>
              <a:gd name="connsiteX10" fmla="*/ 4889610 w 5371422"/>
              <a:gd name="connsiteY10" fmla="*/ 5615900 h 5618601"/>
              <a:gd name="connsiteX11" fmla="*/ 1482431 w 5371422"/>
              <a:gd name="connsiteY11" fmla="*/ 5618601 h 5618601"/>
              <a:gd name="connsiteX12" fmla="*/ 663992 w 5371422"/>
              <a:gd name="connsiteY12" fmla="*/ 5519654 h 5618601"/>
              <a:gd name="connsiteX13" fmla="*/ 295594 w 5371422"/>
              <a:gd name="connsiteY13" fmla="*/ 4642481 h 5618601"/>
              <a:gd name="connsiteX0" fmla="*/ 295594 w 5371422"/>
              <a:gd name="connsiteY0" fmla="*/ 4642481 h 5618601"/>
              <a:gd name="connsiteX1" fmla="*/ 725 w 5371422"/>
              <a:gd name="connsiteY1" fmla="*/ 3257112 h 5618601"/>
              <a:gd name="connsiteX2" fmla="*/ 628153 w 5371422"/>
              <a:gd name="connsiteY2" fmla="*/ 884261 h 5618601"/>
              <a:gd name="connsiteX3" fmla="*/ 1727545 w 5371422"/>
              <a:gd name="connsiteY3" fmla="*/ 246192 h 5618601"/>
              <a:gd name="connsiteX4" fmla="*/ 4186149 w 5371422"/>
              <a:gd name="connsiteY4" fmla="*/ 288140 h 5618601"/>
              <a:gd name="connsiteX5" fmla="*/ 5107973 w 5371422"/>
              <a:gd name="connsiteY5" fmla="*/ 443400 h 5618601"/>
              <a:gd name="connsiteX6" fmla="*/ 5351457 w 5371422"/>
              <a:gd name="connsiteY6" fmla="*/ 1334814 h 5618601"/>
              <a:gd name="connsiteX7" fmla="*/ 5358184 w 5371422"/>
              <a:gd name="connsiteY7" fmla="*/ 5342945 h 5618601"/>
              <a:gd name="connsiteX8" fmla="*/ 5362836 w 5371422"/>
              <a:gd name="connsiteY8" fmla="*/ 5608344 h 5618601"/>
              <a:gd name="connsiteX9" fmla="*/ 5280846 w 5371422"/>
              <a:gd name="connsiteY9" fmla="*/ 5615900 h 5618601"/>
              <a:gd name="connsiteX10" fmla="*/ 4889610 w 5371422"/>
              <a:gd name="connsiteY10" fmla="*/ 5615900 h 5618601"/>
              <a:gd name="connsiteX11" fmla="*/ 1482431 w 5371422"/>
              <a:gd name="connsiteY11" fmla="*/ 5618601 h 5618601"/>
              <a:gd name="connsiteX12" fmla="*/ 663992 w 5371422"/>
              <a:gd name="connsiteY12" fmla="*/ 5519654 h 5618601"/>
              <a:gd name="connsiteX13" fmla="*/ 295594 w 5371422"/>
              <a:gd name="connsiteY13" fmla="*/ 4642481 h 5618601"/>
              <a:gd name="connsiteX0" fmla="*/ 295594 w 5371422"/>
              <a:gd name="connsiteY0" fmla="*/ 4642481 h 5618601"/>
              <a:gd name="connsiteX1" fmla="*/ 725 w 5371422"/>
              <a:gd name="connsiteY1" fmla="*/ 3257112 h 5618601"/>
              <a:gd name="connsiteX2" fmla="*/ 628153 w 5371422"/>
              <a:gd name="connsiteY2" fmla="*/ 884261 h 5618601"/>
              <a:gd name="connsiteX3" fmla="*/ 1727545 w 5371422"/>
              <a:gd name="connsiteY3" fmla="*/ 246192 h 5618601"/>
              <a:gd name="connsiteX4" fmla="*/ 4186149 w 5371422"/>
              <a:gd name="connsiteY4" fmla="*/ 288140 h 5618601"/>
              <a:gd name="connsiteX5" fmla="*/ 5107973 w 5371422"/>
              <a:gd name="connsiteY5" fmla="*/ 443400 h 5618601"/>
              <a:gd name="connsiteX6" fmla="*/ 5351457 w 5371422"/>
              <a:gd name="connsiteY6" fmla="*/ 1334814 h 5618601"/>
              <a:gd name="connsiteX7" fmla="*/ 5358184 w 5371422"/>
              <a:gd name="connsiteY7" fmla="*/ 5342945 h 5618601"/>
              <a:gd name="connsiteX8" fmla="*/ 5362836 w 5371422"/>
              <a:gd name="connsiteY8" fmla="*/ 5608344 h 5618601"/>
              <a:gd name="connsiteX9" fmla="*/ 5280846 w 5371422"/>
              <a:gd name="connsiteY9" fmla="*/ 5615900 h 5618601"/>
              <a:gd name="connsiteX10" fmla="*/ 4889610 w 5371422"/>
              <a:gd name="connsiteY10" fmla="*/ 5615900 h 5618601"/>
              <a:gd name="connsiteX11" fmla="*/ 1482431 w 5371422"/>
              <a:gd name="connsiteY11" fmla="*/ 5618601 h 5618601"/>
              <a:gd name="connsiteX12" fmla="*/ 663992 w 5371422"/>
              <a:gd name="connsiteY12" fmla="*/ 5519654 h 5618601"/>
              <a:gd name="connsiteX13" fmla="*/ 295594 w 5371422"/>
              <a:gd name="connsiteY13" fmla="*/ 4642481 h 5618601"/>
              <a:gd name="connsiteX0" fmla="*/ 295594 w 5371422"/>
              <a:gd name="connsiteY0" fmla="*/ 4642481 h 5618601"/>
              <a:gd name="connsiteX1" fmla="*/ 725 w 5371422"/>
              <a:gd name="connsiteY1" fmla="*/ 3257112 h 5618601"/>
              <a:gd name="connsiteX2" fmla="*/ 628153 w 5371422"/>
              <a:gd name="connsiteY2" fmla="*/ 884261 h 5618601"/>
              <a:gd name="connsiteX3" fmla="*/ 1727545 w 5371422"/>
              <a:gd name="connsiteY3" fmla="*/ 246192 h 5618601"/>
              <a:gd name="connsiteX4" fmla="*/ 4186149 w 5371422"/>
              <a:gd name="connsiteY4" fmla="*/ 288140 h 5618601"/>
              <a:gd name="connsiteX5" fmla="*/ 5107973 w 5371422"/>
              <a:gd name="connsiteY5" fmla="*/ 443400 h 5618601"/>
              <a:gd name="connsiteX6" fmla="*/ 5351457 w 5371422"/>
              <a:gd name="connsiteY6" fmla="*/ 1334814 h 5618601"/>
              <a:gd name="connsiteX7" fmla="*/ 5358184 w 5371422"/>
              <a:gd name="connsiteY7" fmla="*/ 5342945 h 5618601"/>
              <a:gd name="connsiteX8" fmla="*/ 5362836 w 5371422"/>
              <a:gd name="connsiteY8" fmla="*/ 5608344 h 5618601"/>
              <a:gd name="connsiteX9" fmla="*/ 5280846 w 5371422"/>
              <a:gd name="connsiteY9" fmla="*/ 5615900 h 5618601"/>
              <a:gd name="connsiteX10" fmla="*/ 4889610 w 5371422"/>
              <a:gd name="connsiteY10" fmla="*/ 5615900 h 5618601"/>
              <a:gd name="connsiteX11" fmla="*/ 1482431 w 5371422"/>
              <a:gd name="connsiteY11" fmla="*/ 5618601 h 5618601"/>
              <a:gd name="connsiteX12" fmla="*/ 663992 w 5371422"/>
              <a:gd name="connsiteY12" fmla="*/ 5519654 h 5618601"/>
              <a:gd name="connsiteX13" fmla="*/ 295594 w 5371422"/>
              <a:gd name="connsiteY13" fmla="*/ 4642481 h 5618601"/>
              <a:gd name="connsiteX0" fmla="*/ 295594 w 5371422"/>
              <a:gd name="connsiteY0" fmla="*/ 4642481 h 5618601"/>
              <a:gd name="connsiteX1" fmla="*/ 725 w 5371422"/>
              <a:gd name="connsiteY1" fmla="*/ 3257112 h 5618601"/>
              <a:gd name="connsiteX2" fmla="*/ 628153 w 5371422"/>
              <a:gd name="connsiteY2" fmla="*/ 884261 h 5618601"/>
              <a:gd name="connsiteX3" fmla="*/ 1727545 w 5371422"/>
              <a:gd name="connsiteY3" fmla="*/ 246192 h 5618601"/>
              <a:gd name="connsiteX4" fmla="*/ 4186149 w 5371422"/>
              <a:gd name="connsiteY4" fmla="*/ 288140 h 5618601"/>
              <a:gd name="connsiteX5" fmla="*/ 5107973 w 5371422"/>
              <a:gd name="connsiteY5" fmla="*/ 443400 h 5618601"/>
              <a:gd name="connsiteX6" fmla="*/ 5351457 w 5371422"/>
              <a:gd name="connsiteY6" fmla="*/ 1334814 h 5618601"/>
              <a:gd name="connsiteX7" fmla="*/ 5358184 w 5371422"/>
              <a:gd name="connsiteY7" fmla="*/ 5342945 h 5618601"/>
              <a:gd name="connsiteX8" fmla="*/ 5362836 w 5371422"/>
              <a:gd name="connsiteY8" fmla="*/ 5608344 h 5618601"/>
              <a:gd name="connsiteX9" fmla="*/ 5280846 w 5371422"/>
              <a:gd name="connsiteY9" fmla="*/ 5615900 h 5618601"/>
              <a:gd name="connsiteX10" fmla="*/ 4889610 w 5371422"/>
              <a:gd name="connsiteY10" fmla="*/ 5615900 h 5618601"/>
              <a:gd name="connsiteX11" fmla="*/ 1482431 w 5371422"/>
              <a:gd name="connsiteY11" fmla="*/ 5618601 h 5618601"/>
              <a:gd name="connsiteX12" fmla="*/ 663992 w 5371422"/>
              <a:gd name="connsiteY12" fmla="*/ 5519654 h 5618601"/>
              <a:gd name="connsiteX13" fmla="*/ 295594 w 5371422"/>
              <a:gd name="connsiteY13" fmla="*/ 4642481 h 5618601"/>
              <a:gd name="connsiteX0" fmla="*/ 295594 w 5371422"/>
              <a:gd name="connsiteY0" fmla="*/ 4642481 h 5618601"/>
              <a:gd name="connsiteX1" fmla="*/ 725 w 5371422"/>
              <a:gd name="connsiteY1" fmla="*/ 3257112 h 5618601"/>
              <a:gd name="connsiteX2" fmla="*/ 628153 w 5371422"/>
              <a:gd name="connsiteY2" fmla="*/ 884261 h 5618601"/>
              <a:gd name="connsiteX3" fmla="*/ 1727545 w 5371422"/>
              <a:gd name="connsiteY3" fmla="*/ 246192 h 5618601"/>
              <a:gd name="connsiteX4" fmla="*/ 4186149 w 5371422"/>
              <a:gd name="connsiteY4" fmla="*/ 288140 h 5618601"/>
              <a:gd name="connsiteX5" fmla="*/ 5107973 w 5371422"/>
              <a:gd name="connsiteY5" fmla="*/ 443400 h 5618601"/>
              <a:gd name="connsiteX6" fmla="*/ 5351457 w 5371422"/>
              <a:gd name="connsiteY6" fmla="*/ 1334814 h 5618601"/>
              <a:gd name="connsiteX7" fmla="*/ 5358184 w 5371422"/>
              <a:gd name="connsiteY7" fmla="*/ 5342945 h 5618601"/>
              <a:gd name="connsiteX8" fmla="*/ 5362836 w 5371422"/>
              <a:gd name="connsiteY8" fmla="*/ 5608344 h 5618601"/>
              <a:gd name="connsiteX9" fmla="*/ 5280846 w 5371422"/>
              <a:gd name="connsiteY9" fmla="*/ 5615900 h 5618601"/>
              <a:gd name="connsiteX10" fmla="*/ 4889610 w 5371422"/>
              <a:gd name="connsiteY10" fmla="*/ 5615900 h 5618601"/>
              <a:gd name="connsiteX11" fmla="*/ 1482431 w 5371422"/>
              <a:gd name="connsiteY11" fmla="*/ 5618601 h 5618601"/>
              <a:gd name="connsiteX12" fmla="*/ 663992 w 5371422"/>
              <a:gd name="connsiteY12" fmla="*/ 5519654 h 5618601"/>
              <a:gd name="connsiteX13" fmla="*/ 295594 w 5371422"/>
              <a:gd name="connsiteY13" fmla="*/ 4642481 h 5618601"/>
              <a:gd name="connsiteX0" fmla="*/ 295594 w 5371422"/>
              <a:gd name="connsiteY0" fmla="*/ 4642481 h 5618601"/>
              <a:gd name="connsiteX1" fmla="*/ 725 w 5371422"/>
              <a:gd name="connsiteY1" fmla="*/ 3257112 h 5618601"/>
              <a:gd name="connsiteX2" fmla="*/ 628153 w 5371422"/>
              <a:gd name="connsiteY2" fmla="*/ 884261 h 5618601"/>
              <a:gd name="connsiteX3" fmla="*/ 1732094 w 5371422"/>
              <a:gd name="connsiteY3" fmla="*/ 246192 h 5618601"/>
              <a:gd name="connsiteX4" fmla="*/ 4186149 w 5371422"/>
              <a:gd name="connsiteY4" fmla="*/ 288140 h 5618601"/>
              <a:gd name="connsiteX5" fmla="*/ 5107973 w 5371422"/>
              <a:gd name="connsiteY5" fmla="*/ 443400 h 5618601"/>
              <a:gd name="connsiteX6" fmla="*/ 5351457 w 5371422"/>
              <a:gd name="connsiteY6" fmla="*/ 1334814 h 5618601"/>
              <a:gd name="connsiteX7" fmla="*/ 5358184 w 5371422"/>
              <a:gd name="connsiteY7" fmla="*/ 5342945 h 5618601"/>
              <a:gd name="connsiteX8" fmla="*/ 5362836 w 5371422"/>
              <a:gd name="connsiteY8" fmla="*/ 5608344 h 5618601"/>
              <a:gd name="connsiteX9" fmla="*/ 5280846 w 5371422"/>
              <a:gd name="connsiteY9" fmla="*/ 5615900 h 5618601"/>
              <a:gd name="connsiteX10" fmla="*/ 4889610 w 5371422"/>
              <a:gd name="connsiteY10" fmla="*/ 5615900 h 5618601"/>
              <a:gd name="connsiteX11" fmla="*/ 1482431 w 5371422"/>
              <a:gd name="connsiteY11" fmla="*/ 5618601 h 5618601"/>
              <a:gd name="connsiteX12" fmla="*/ 663992 w 5371422"/>
              <a:gd name="connsiteY12" fmla="*/ 5519654 h 5618601"/>
              <a:gd name="connsiteX13" fmla="*/ 295594 w 5371422"/>
              <a:gd name="connsiteY13" fmla="*/ 4642481 h 5618601"/>
              <a:gd name="connsiteX0" fmla="*/ 295594 w 5371422"/>
              <a:gd name="connsiteY0" fmla="*/ 4642481 h 5618601"/>
              <a:gd name="connsiteX1" fmla="*/ 725 w 5371422"/>
              <a:gd name="connsiteY1" fmla="*/ 3257112 h 5618601"/>
              <a:gd name="connsiteX2" fmla="*/ 628153 w 5371422"/>
              <a:gd name="connsiteY2" fmla="*/ 884261 h 5618601"/>
              <a:gd name="connsiteX3" fmla="*/ 1732094 w 5371422"/>
              <a:gd name="connsiteY3" fmla="*/ 246192 h 5618601"/>
              <a:gd name="connsiteX4" fmla="*/ 4186149 w 5371422"/>
              <a:gd name="connsiteY4" fmla="*/ 288140 h 5618601"/>
              <a:gd name="connsiteX5" fmla="*/ 5107973 w 5371422"/>
              <a:gd name="connsiteY5" fmla="*/ 443400 h 5618601"/>
              <a:gd name="connsiteX6" fmla="*/ 5351457 w 5371422"/>
              <a:gd name="connsiteY6" fmla="*/ 1334814 h 5618601"/>
              <a:gd name="connsiteX7" fmla="*/ 5358184 w 5371422"/>
              <a:gd name="connsiteY7" fmla="*/ 5342945 h 5618601"/>
              <a:gd name="connsiteX8" fmla="*/ 5362836 w 5371422"/>
              <a:gd name="connsiteY8" fmla="*/ 5608344 h 5618601"/>
              <a:gd name="connsiteX9" fmla="*/ 5280846 w 5371422"/>
              <a:gd name="connsiteY9" fmla="*/ 5615900 h 5618601"/>
              <a:gd name="connsiteX10" fmla="*/ 4889610 w 5371422"/>
              <a:gd name="connsiteY10" fmla="*/ 5615900 h 5618601"/>
              <a:gd name="connsiteX11" fmla="*/ 1482431 w 5371422"/>
              <a:gd name="connsiteY11" fmla="*/ 5618601 h 5618601"/>
              <a:gd name="connsiteX12" fmla="*/ 663992 w 5371422"/>
              <a:gd name="connsiteY12" fmla="*/ 5519654 h 5618601"/>
              <a:gd name="connsiteX13" fmla="*/ 295594 w 5371422"/>
              <a:gd name="connsiteY13" fmla="*/ 4642481 h 5618601"/>
              <a:gd name="connsiteX0" fmla="*/ 295594 w 5371422"/>
              <a:gd name="connsiteY0" fmla="*/ 4396289 h 5372409"/>
              <a:gd name="connsiteX1" fmla="*/ 725 w 5371422"/>
              <a:gd name="connsiteY1" fmla="*/ 3010920 h 5372409"/>
              <a:gd name="connsiteX2" fmla="*/ 628153 w 5371422"/>
              <a:gd name="connsiteY2" fmla="*/ 638069 h 5372409"/>
              <a:gd name="connsiteX3" fmla="*/ 1732094 w 5371422"/>
              <a:gd name="connsiteY3" fmla="*/ 0 h 5372409"/>
              <a:gd name="connsiteX4" fmla="*/ 4186149 w 5371422"/>
              <a:gd name="connsiteY4" fmla="*/ 41948 h 5372409"/>
              <a:gd name="connsiteX5" fmla="*/ 5107973 w 5371422"/>
              <a:gd name="connsiteY5" fmla="*/ 197208 h 5372409"/>
              <a:gd name="connsiteX6" fmla="*/ 5351457 w 5371422"/>
              <a:gd name="connsiteY6" fmla="*/ 1088622 h 5372409"/>
              <a:gd name="connsiteX7" fmla="*/ 5358184 w 5371422"/>
              <a:gd name="connsiteY7" fmla="*/ 5096753 h 5372409"/>
              <a:gd name="connsiteX8" fmla="*/ 5362836 w 5371422"/>
              <a:gd name="connsiteY8" fmla="*/ 5362152 h 5372409"/>
              <a:gd name="connsiteX9" fmla="*/ 5280846 w 5371422"/>
              <a:gd name="connsiteY9" fmla="*/ 5369708 h 5372409"/>
              <a:gd name="connsiteX10" fmla="*/ 4889610 w 5371422"/>
              <a:gd name="connsiteY10" fmla="*/ 5369708 h 5372409"/>
              <a:gd name="connsiteX11" fmla="*/ 1482431 w 5371422"/>
              <a:gd name="connsiteY11" fmla="*/ 5372409 h 5372409"/>
              <a:gd name="connsiteX12" fmla="*/ 663992 w 5371422"/>
              <a:gd name="connsiteY12" fmla="*/ 5273462 h 5372409"/>
              <a:gd name="connsiteX13" fmla="*/ 295594 w 5371422"/>
              <a:gd name="connsiteY13" fmla="*/ 4396289 h 5372409"/>
              <a:gd name="connsiteX0" fmla="*/ 295594 w 5371422"/>
              <a:gd name="connsiteY0" fmla="*/ 4396289 h 5372409"/>
              <a:gd name="connsiteX1" fmla="*/ 725 w 5371422"/>
              <a:gd name="connsiteY1" fmla="*/ 3010920 h 5372409"/>
              <a:gd name="connsiteX2" fmla="*/ 628153 w 5371422"/>
              <a:gd name="connsiteY2" fmla="*/ 638069 h 5372409"/>
              <a:gd name="connsiteX3" fmla="*/ 1732094 w 5371422"/>
              <a:gd name="connsiteY3" fmla="*/ 0 h 5372409"/>
              <a:gd name="connsiteX4" fmla="*/ 4186149 w 5371422"/>
              <a:gd name="connsiteY4" fmla="*/ 41948 h 5372409"/>
              <a:gd name="connsiteX5" fmla="*/ 5107973 w 5371422"/>
              <a:gd name="connsiteY5" fmla="*/ 197208 h 5372409"/>
              <a:gd name="connsiteX6" fmla="*/ 5351457 w 5371422"/>
              <a:gd name="connsiteY6" fmla="*/ 1088622 h 5372409"/>
              <a:gd name="connsiteX7" fmla="*/ 5358184 w 5371422"/>
              <a:gd name="connsiteY7" fmla="*/ 5096753 h 5372409"/>
              <a:gd name="connsiteX8" fmla="*/ 5362836 w 5371422"/>
              <a:gd name="connsiteY8" fmla="*/ 5362152 h 5372409"/>
              <a:gd name="connsiteX9" fmla="*/ 5280846 w 5371422"/>
              <a:gd name="connsiteY9" fmla="*/ 5369708 h 5372409"/>
              <a:gd name="connsiteX10" fmla="*/ 4889610 w 5371422"/>
              <a:gd name="connsiteY10" fmla="*/ 5369708 h 5372409"/>
              <a:gd name="connsiteX11" fmla="*/ 1482431 w 5371422"/>
              <a:gd name="connsiteY11" fmla="*/ 5372409 h 5372409"/>
              <a:gd name="connsiteX12" fmla="*/ 663992 w 5371422"/>
              <a:gd name="connsiteY12" fmla="*/ 5273462 h 5372409"/>
              <a:gd name="connsiteX13" fmla="*/ 295594 w 5371422"/>
              <a:gd name="connsiteY13" fmla="*/ 4396289 h 5372409"/>
              <a:gd name="connsiteX0" fmla="*/ 295594 w 5371422"/>
              <a:gd name="connsiteY0" fmla="*/ 4396289 h 5372409"/>
              <a:gd name="connsiteX1" fmla="*/ 725 w 5371422"/>
              <a:gd name="connsiteY1" fmla="*/ 3010920 h 5372409"/>
              <a:gd name="connsiteX2" fmla="*/ 628153 w 5371422"/>
              <a:gd name="connsiteY2" fmla="*/ 638069 h 5372409"/>
              <a:gd name="connsiteX3" fmla="*/ 1732094 w 5371422"/>
              <a:gd name="connsiteY3" fmla="*/ 0 h 5372409"/>
              <a:gd name="connsiteX4" fmla="*/ 4186149 w 5371422"/>
              <a:gd name="connsiteY4" fmla="*/ 41948 h 5372409"/>
              <a:gd name="connsiteX5" fmla="*/ 5107973 w 5371422"/>
              <a:gd name="connsiteY5" fmla="*/ 197208 h 5372409"/>
              <a:gd name="connsiteX6" fmla="*/ 5351457 w 5371422"/>
              <a:gd name="connsiteY6" fmla="*/ 1088622 h 5372409"/>
              <a:gd name="connsiteX7" fmla="*/ 5358184 w 5371422"/>
              <a:gd name="connsiteY7" fmla="*/ 5096753 h 5372409"/>
              <a:gd name="connsiteX8" fmla="*/ 5362836 w 5371422"/>
              <a:gd name="connsiteY8" fmla="*/ 5362152 h 5372409"/>
              <a:gd name="connsiteX9" fmla="*/ 5280846 w 5371422"/>
              <a:gd name="connsiteY9" fmla="*/ 5369708 h 5372409"/>
              <a:gd name="connsiteX10" fmla="*/ 4889610 w 5371422"/>
              <a:gd name="connsiteY10" fmla="*/ 5369708 h 5372409"/>
              <a:gd name="connsiteX11" fmla="*/ 1482431 w 5371422"/>
              <a:gd name="connsiteY11" fmla="*/ 5372409 h 5372409"/>
              <a:gd name="connsiteX12" fmla="*/ 663992 w 5371422"/>
              <a:gd name="connsiteY12" fmla="*/ 5273462 h 5372409"/>
              <a:gd name="connsiteX13" fmla="*/ 295594 w 5371422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63267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63267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63267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63267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63267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63267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63267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63267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58718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58718 w 5370697"/>
              <a:gd name="connsiteY12" fmla="*/ 5273462 h 5372409"/>
              <a:gd name="connsiteX13" fmla="*/ 294869 w 5370697"/>
              <a:gd name="connsiteY13" fmla="*/ 4396289 h 5372409"/>
              <a:gd name="connsiteX0" fmla="*/ 294869 w 5370697"/>
              <a:gd name="connsiteY0" fmla="*/ 4396289 h 5372409"/>
              <a:gd name="connsiteX1" fmla="*/ 0 w 5370697"/>
              <a:gd name="connsiteY1" fmla="*/ 3010920 h 5372409"/>
              <a:gd name="connsiteX2" fmla="*/ 627428 w 5370697"/>
              <a:gd name="connsiteY2" fmla="*/ 638069 h 5372409"/>
              <a:gd name="connsiteX3" fmla="*/ 1731369 w 5370697"/>
              <a:gd name="connsiteY3" fmla="*/ 0 h 5372409"/>
              <a:gd name="connsiteX4" fmla="*/ 4185424 w 5370697"/>
              <a:gd name="connsiteY4" fmla="*/ 41948 h 5372409"/>
              <a:gd name="connsiteX5" fmla="*/ 5107248 w 5370697"/>
              <a:gd name="connsiteY5" fmla="*/ 197208 h 5372409"/>
              <a:gd name="connsiteX6" fmla="*/ 5350732 w 5370697"/>
              <a:gd name="connsiteY6" fmla="*/ 1088622 h 5372409"/>
              <a:gd name="connsiteX7" fmla="*/ 5357459 w 5370697"/>
              <a:gd name="connsiteY7" fmla="*/ 5096753 h 5372409"/>
              <a:gd name="connsiteX8" fmla="*/ 5362111 w 5370697"/>
              <a:gd name="connsiteY8" fmla="*/ 5362152 h 5372409"/>
              <a:gd name="connsiteX9" fmla="*/ 5280121 w 5370697"/>
              <a:gd name="connsiteY9" fmla="*/ 5369708 h 5372409"/>
              <a:gd name="connsiteX10" fmla="*/ 4888885 w 5370697"/>
              <a:gd name="connsiteY10" fmla="*/ 5369708 h 5372409"/>
              <a:gd name="connsiteX11" fmla="*/ 1481706 w 5370697"/>
              <a:gd name="connsiteY11" fmla="*/ 5372409 h 5372409"/>
              <a:gd name="connsiteX12" fmla="*/ 658718 w 5370697"/>
              <a:gd name="connsiteY12" fmla="*/ 5273462 h 5372409"/>
              <a:gd name="connsiteX13" fmla="*/ 294869 w 5370697"/>
              <a:gd name="connsiteY13" fmla="*/ 4396289 h 5372409"/>
              <a:gd name="connsiteX0" fmla="*/ 294869 w 5362111"/>
              <a:gd name="connsiteY0" fmla="*/ 4396289 h 5372409"/>
              <a:gd name="connsiteX1" fmla="*/ 0 w 5362111"/>
              <a:gd name="connsiteY1" fmla="*/ 3010920 h 5372409"/>
              <a:gd name="connsiteX2" fmla="*/ 627428 w 5362111"/>
              <a:gd name="connsiteY2" fmla="*/ 638069 h 5372409"/>
              <a:gd name="connsiteX3" fmla="*/ 1731369 w 5362111"/>
              <a:gd name="connsiteY3" fmla="*/ 0 h 5372409"/>
              <a:gd name="connsiteX4" fmla="*/ 4185424 w 5362111"/>
              <a:gd name="connsiteY4" fmla="*/ 41948 h 5372409"/>
              <a:gd name="connsiteX5" fmla="*/ 5107248 w 5362111"/>
              <a:gd name="connsiteY5" fmla="*/ 197208 h 5372409"/>
              <a:gd name="connsiteX6" fmla="*/ 5350732 w 5362111"/>
              <a:gd name="connsiteY6" fmla="*/ 1088622 h 5372409"/>
              <a:gd name="connsiteX7" fmla="*/ 5357459 w 5362111"/>
              <a:gd name="connsiteY7" fmla="*/ 5096753 h 5372409"/>
              <a:gd name="connsiteX8" fmla="*/ 5362111 w 5362111"/>
              <a:gd name="connsiteY8" fmla="*/ 5362152 h 5372409"/>
              <a:gd name="connsiteX9" fmla="*/ 5280121 w 5362111"/>
              <a:gd name="connsiteY9" fmla="*/ 5369708 h 5372409"/>
              <a:gd name="connsiteX10" fmla="*/ 4888885 w 5362111"/>
              <a:gd name="connsiteY10" fmla="*/ 5369708 h 5372409"/>
              <a:gd name="connsiteX11" fmla="*/ 1481706 w 5362111"/>
              <a:gd name="connsiteY11" fmla="*/ 5372409 h 5372409"/>
              <a:gd name="connsiteX12" fmla="*/ 658718 w 5362111"/>
              <a:gd name="connsiteY12" fmla="*/ 5273462 h 5372409"/>
              <a:gd name="connsiteX13" fmla="*/ 294869 w 5362111"/>
              <a:gd name="connsiteY13" fmla="*/ 4396289 h 537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62111" h="5372409">
                <a:moveTo>
                  <a:pt x="294869" y="4396289"/>
                </a:moveTo>
                <a:cubicBezTo>
                  <a:pt x="630909" y="3971432"/>
                  <a:pt x="861376" y="3427232"/>
                  <a:pt x="0" y="3010920"/>
                </a:cubicBezTo>
                <a:cubicBezTo>
                  <a:pt x="809087" y="2180592"/>
                  <a:pt x="738442" y="1158844"/>
                  <a:pt x="627428" y="638069"/>
                </a:cubicBezTo>
                <a:cubicBezTo>
                  <a:pt x="1144082" y="800267"/>
                  <a:pt x="1737810" y="913456"/>
                  <a:pt x="1731369" y="0"/>
                </a:cubicBezTo>
                <a:cubicBezTo>
                  <a:pt x="2926386" y="755148"/>
                  <a:pt x="3642491" y="429128"/>
                  <a:pt x="4185424" y="41948"/>
                </a:cubicBezTo>
                <a:cubicBezTo>
                  <a:pt x="4174217" y="707434"/>
                  <a:pt x="4400480" y="708942"/>
                  <a:pt x="5107248" y="197208"/>
                </a:cubicBezTo>
                <a:cubicBezTo>
                  <a:pt x="4895066" y="872829"/>
                  <a:pt x="5157318" y="1038415"/>
                  <a:pt x="5350732" y="1088622"/>
                </a:cubicBezTo>
                <a:cubicBezTo>
                  <a:pt x="5365138" y="2196365"/>
                  <a:pt x="5355563" y="4384498"/>
                  <a:pt x="5357459" y="5096753"/>
                </a:cubicBezTo>
                <a:cubicBezTo>
                  <a:pt x="5095498" y="4958297"/>
                  <a:pt x="5211227" y="5198379"/>
                  <a:pt x="5362111" y="5362152"/>
                </a:cubicBezTo>
                <a:lnTo>
                  <a:pt x="5280121" y="5369708"/>
                </a:lnTo>
                <a:cubicBezTo>
                  <a:pt x="5017780" y="5169541"/>
                  <a:pt x="4773638" y="5092204"/>
                  <a:pt x="4888885" y="5369708"/>
                </a:cubicBezTo>
                <a:lnTo>
                  <a:pt x="1481706" y="5372409"/>
                </a:lnTo>
                <a:cubicBezTo>
                  <a:pt x="1481578" y="5347457"/>
                  <a:pt x="1184596" y="5272242"/>
                  <a:pt x="658718" y="5273462"/>
                </a:cubicBezTo>
                <a:cubicBezTo>
                  <a:pt x="922603" y="4843077"/>
                  <a:pt x="1127351" y="4308060"/>
                  <a:pt x="294869" y="4396289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5D75-5EE6-4838-A57F-C70D125F1773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0162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55647" y="1522790"/>
            <a:ext cx="5350104" cy="5344735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50104" h="5344735">
                <a:moveTo>
                  <a:pt x="1051686" y="4482346"/>
                </a:moveTo>
                <a:cubicBezTo>
                  <a:pt x="651593" y="4492139"/>
                  <a:pt x="231896" y="4359521"/>
                  <a:pt x="583590" y="3920463"/>
                </a:cubicBezTo>
                <a:cubicBezTo>
                  <a:pt x="226778" y="3972855"/>
                  <a:pt x="-64986" y="3858510"/>
                  <a:pt x="516132" y="3545363"/>
                </a:cubicBezTo>
                <a:cubicBezTo>
                  <a:pt x="60749" y="3498089"/>
                  <a:pt x="-5535" y="3262628"/>
                  <a:pt x="429270" y="3110625"/>
                </a:cubicBezTo>
                <a:cubicBezTo>
                  <a:pt x="-179045" y="2820538"/>
                  <a:pt x="-91198" y="2549794"/>
                  <a:pt x="382641" y="2448496"/>
                </a:cubicBezTo>
                <a:cubicBezTo>
                  <a:pt x="-109217" y="1955665"/>
                  <a:pt x="438440" y="1865044"/>
                  <a:pt x="834627" y="1862648"/>
                </a:cubicBezTo>
                <a:cubicBezTo>
                  <a:pt x="671550" y="1722323"/>
                  <a:pt x="377051" y="1320908"/>
                  <a:pt x="1000848" y="1539213"/>
                </a:cubicBezTo>
                <a:cubicBezTo>
                  <a:pt x="634985" y="1012628"/>
                  <a:pt x="883955" y="1009705"/>
                  <a:pt x="1206824" y="1192699"/>
                </a:cubicBezTo>
                <a:cubicBezTo>
                  <a:pt x="1145723" y="449595"/>
                  <a:pt x="1689409" y="139704"/>
                  <a:pt x="2383553" y="504588"/>
                </a:cubicBezTo>
                <a:cubicBezTo>
                  <a:pt x="2655566" y="-154921"/>
                  <a:pt x="3185754" y="-127484"/>
                  <a:pt x="3433773" y="352835"/>
                </a:cubicBezTo>
                <a:cubicBezTo>
                  <a:pt x="3944678" y="-253466"/>
                  <a:pt x="4220414" y="255861"/>
                  <a:pt x="4268951" y="537437"/>
                </a:cubicBezTo>
                <a:cubicBezTo>
                  <a:pt x="4794555" y="15568"/>
                  <a:pt x="4934384" y="258186"/>
                  <a:pt x="4822286" y="665402"/>
                </a:cubicBezTo>
                <a:cubicBezTo>
                  <a:pt x="5001340" y="594946"/>
                  <a:pt x="5140762" y="542168"/>
                  <a:pt x="5334176" y="592375"/>
                </a:cubicBezTo>
                <a:cubicBezTo>
                  <a:pt x="5341183" y="2023775"/>
                  <a:pt x="5342066" y="3785892"/>
                  <a:pt x="5350104" y="5339027"/>
                </a:cubicBezTo>
                <a:lnTo>
                  <a:pt x="1173997" y="5344735"/>
                </a:lnTo>
                <a:cubicBezTo>
                  <a:pt x="1173869" y="5319783"/>
                  <a:pt x="1199884" y="5230921"/>
                  <a:pt x="1215368" y="5145705"/>
                </a:cubicBezTo>
                <a:cubicBezTo>
                  <a:pt x="997033" y="5252131"/>
                  <a:pt x="651321" y="5212983"/>
                  <a:pt x="1051686" y="4482346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7F626-2E2B-4897-BEC2-FE468FED6748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8943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54469" y="1517662"/>
            <a:ext cx="5351282" cy="5349863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290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229430 w 5527848"/>
              <a:gd name="connsiteY0" fmla="*/ 4482346 h 5344735"/>
              <a:gd name="connsiteX1" fmla="*/ 761334 w 5527848"/>
              <a:gd name="connsiteY1" fmla="*/ 3920463 h 5344735"/>
              <a:gd name="connsiteX2" fmla="*/ 693876 w 5527848"/>
              <a:gd name="connsiteY2" fmla="*/ 3545363 h 5344735"/>
              <a:gd name="connsiteX3" fmla="*/ 607014 w 5527848"/>
              <a:gd name="connsiteY3" fmla="*/ 3110625 h 5344735"/>
              <a:gd name="connsiteX4" fmla="*/ 560385 w 5527848"/>
              <a:gd name="connsiteY4" fmla="*/ 2448496 h 5344735"/>
              <a:gd name="connsiteX5" fmla="*/ 1012371 w 5527848"/>
              <a:gd name="connsiteY5" fmla="*/ 1862648 h 5344735"/>
              <a:gd name="connsiteX6" fmla="*/ 1178592 w 5527848"/>
              <a:gd name="connsiteY6" fmla="*/ 1539213 h 5344735"/>
              <a:gd name="connsiteX7" fmla="*/ 1384568 w 5527848"/>
              <a:gd name="connsiteY7" fmla="*/ 1192699 h 5344735"/>
              <a:gd name="connsiteX8" fmla="*/ 2561297 w 5527848"/>
              <a:gd name="connsiteY8" fmla="*/ 504588 h 5344735"/>
              <a:gd name="connsiteX9" fmla="*/ 3611517 w 5527848"/>
              <a:gd name="connsiteY9" fmla="*/ 352835 h 5344735"/>
              <a:gd name="connsiteX10" fmla="*/ 4446695 w 5527848"/>
              <a:gd name="connsiteY10" fmla="*/ 537437 h 5344735"/>
              <a:gd name="connsiteX11" fmla="*/ 5000030 w 5527848"/>
              <a:gd name="connsiteY11" fmla="*/ 665402 h 5344735"/>
              <a:gd name="connsiteX12" fmla="*/ 5516469 w 5527848"/>
              <a:gd name="connsiteY12" fmla="*/ 105605 h 5344735"/>
              <a:gd name="connsiteX13" fmla="*/ 5527848 w 5527848"/>
              <a:gd name="connsiteY13" fmla="*/ 5339027 h 5344735"/>
              <a:gd name="connsiteX14" fmla="*/ 178034 w 5527848"/>
              <a:gd name="connsiteY14" fmla="*/ 5344735 h 5344735"/>
              <a:gd name="connsiteX15" fmla="*/ 1229430 w 5527848"/>
              <a:gd name="connsiteY15" fmla="*/ 4482346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773014 w 5606986"/>
              <a:gd name="connsiteY2" fmla="*/ 3545363 h 5344735"/>
              <a:gd name="connsiteX3" fmla="*/ 686152 w 5606986"/>
              <a:gd name="connsiteY3" fmla="*/ 3110625 h 5344735"/>
              <a:gd name="connsiteX4" fmla="*/ 639523 w 5606986"/>
              <a:gd name="connsiteY4" fmla="*/ 2448496 h 5344735"/>
              <a:gd name="connsiteX5" fmla="*/ 1091509 w 5606986"/>
              <a:gd name="connsiteY5" fmla="*/ 1862648 h 5344735"/>
              <a:gd name="connsiteX6" fmla="*/ 1257730 w 5606986"/>
              <a:gd name="connsiteY6" fmla="*/ 1539213 h 5344735"/>
              <a:gd name="connsiteX7" fmla="*/ 1463706 w 5606986"/>
              <a:gd name="connsiteY7" fmla="*/ 1192699 h 5344735"/>
              <a:gd name="connsiteX8" fmla="*/ 2640435 w 5606986"/>
              <a:gd name="connsiteY8" fmla="*/ 504588 h 5344735"/>
              <a:gd name="connsiteX9" fmla="*/ 3690655 w 5606986"/>
              <a:gd name="connsiteY9" fmla="*/ 352835 h 5344735"/>
              <a:gd name="connsiteX10" fmla="*/ 4525833 w 5606986"/>
              <a:gd name="connsiteY10" fmla="*/ 537437 h 5344735"/>
              <a:gd name="connsiteX11" fmla="*/ 5079168 w 5606986"/>
              <a:gd name="connsiteY11" fmla="*/ 665402 h 5344735"/>
              <a:gd name="connsiteX12" fmla="*/ 5595607 w 5606986"/>
              <a:gd name="connsiteY12" fmla="*/ 105605 h 5344735"/>
              <a:gd name="connsiteX13" fmla="*/ 5606986 w 5606986"/>
              <a:gd name="connsiteY13" fmla="*/ 5339027 h 5344735"/>
              <a:gd name="connsiteX14" fmla="*/ 257172 w 5606986"/>
              <a:gd name="connsiteY14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639523 w 5606986"/>
              <a:gd name="connsiteY3" fmla="*/ 2448496 h 5344735"/>
              <a:gd name="connsiteX4" fmla="*/ 1091509 w 5606986"/>
              <a:gd name="connsiteY4" fmla="*/ 1862648 h 5344735"/>
              <a:gd name="connsiteX5" fmla="*/ 1257730 w 5606986"/>
              <a:gd name="connsiteY5" fmla="*/ 1539213 h 5344735"/>
              <a:gd name="connsiteX6" fmla="*/ 1463706 w 5606986"/>
              <a:gd name="connsiteY6" fmla="*/ 1192699 h 5344735"/>
              <a:gd name="connsiteX7" fmla="*/ 2640435 w 5606986"/>
              <a:gd name="connsiteY7" fmla="*/ 504588 h 5344735"/>
              <a:gd name="connsiteX8" fmla="*/ 3690655 w 5606986"/>
              <a:gd name="connsiteY8" fmla="*/ 352835 h 5344735"/>
              <a:gd name="connsiteX9" fmla="*/ 4525833 w 5606986"/>
              <a:gd name="connsiteY9" fmla="*/ 537437 h 5344735"/>
              <a:gd name="connsiteX10" fmla="*/ 5079168 w 5606986"/>
              <a:gd name="connsiteY10" fmla="*/ 665402 h 5344735"/>
              <a:gd name="connsiteX11" fmla="*/ 5595607 w 5606986"/>
              <a:gd name="connsiteY11" fmla="*/ 105605 h 5344735"/>
              <a:gd name="connsiteX12" fmla="*/ 5606986 w 5606986"/>
              <a:gd name="connsiteY12" fmla="*/ 5339027 h 5344735"/>
              <a:gd name="connsiteX13" fmla="*/ 257172 w 5606986"/>
              <a:gd name="connsiteY13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091509 w 5606986"/>
              <a:gd name="connsiteY3" fmla="*/ 1862648 h 5344735"/>
              <a:gd name="connsiteX4" fmla="*/ 1257730 w 5606986"/>
              <a:gd name="connsiteY4" fmla="*/ 1539213 h 5344735"/>
              <a:gd name="connsiteX5" fmla="*/ 1463706 w 5606986"/>
              <a:gd name="connsiteY5" fmla="*/ 1192699 h 5344735"/>
              <a:gd name="connsiteX6" fmla="*/ 2640435 w 5606986"/>
              <a:gd name="connsiteY6" fmla="*/ 504588 h 5344735"/>
              <a:gd name="connsiteX7" fmla="*/ 3690655 w 5606986"/>
              <a:gd name="connsiteY7" fmla="*/ 352835 h 5344735"/>
              <a:gd name="connsiteX8" fmla="*/ 4525833 w 5606986"/>
              <a:gd name="connsiteY8" fmla="*/ 537437 h 5344735"/>
              <a:gd name="connsiteX9" fmla="*/ 5079168 w 5606986"/>
              <a:gd name="connsiteY9" fmla="*/ 665402 h 5344735"/>
              <a:gd name="connsiteX10" fmla="*/ 5595607 w 5606986"/>
              <a:gd name="connsiteY10" fmla="*/ 105605 h 5344735"/>
              <a:gd name="connsiteX11" fmla="*/ 5606986 w 5606986"/>
              <a:gd name="connsiteY11" fmla="*/ 5339027 h 5344735"/>
              <a:gd name="connsiteX12" fmla="*/ 257172 w 5606986"/>
              <a:gd name="connsiteY12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257730 w 5606986"/>
              <a:gd name="connsiteY3" fmla="*/ 1539213 h 5344735"/>
              <a:gd name="connsiteX4" fmla="*/ 1463706 w 5606986"/>
              <a:gd name="connsiteY4" fmla="*/ 1192699 h 5344735"/>
              <a:gd name="connsiteX5" fmla="*/ 2640435 w 5606986"/>
              <a:gd name="connsiteY5" fmla="*/ 504588 h 5344735"/>
              <a:gd name="connsiteX6" fmla="*/ 3690655 w 5606986"/>
              <a:gd name="connsiteY6" fmla="*/ 352835 h 5344735"/>
              <a:gd name="connsiteX7" fmla="*/ 4525833 w 5606986"/>
              <a:gd name="connsiteY7" fmla="*/ 537437 h 5344735"/>
              <a:gd name="connsiteX8" fmla="*/ 5079168 w 5606986"/>
              <a:gd name="connsiteY8" fmla="*/ 665402 h 5344735"/>
              <a:gd name="connsiteX9" fmla="*/ 5595607 w 5606986"/>
              <a:gd name="connsiteY9" fmla="*/ 105605 h 5344735"/>
              <a:gd name="connsiteX10" fmla="*/ 5606986 w 5606986"/>
              <a:gd name="connsiteY10" fmla="*/ 5339027 h 5344735"/>
              <a:gd name="connsiteX11" fmla="*/ 257172 w 5606986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675324 w 5596158"/>
              <a:gd name="connsiteY2" fmla="*/ 3110625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43897 w 5596158"/>
              <a:gd name="connsiteY2" fmla="*/ 2742136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993403 w 5596158"/>
              <a:gd name="connsiteY4" fmla="*/ 501212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00305 h 5300305"/>
              <a:gd name="connsiteX1" fmla="*/ 911530 w 5596158"/>
              <a:gd name="connsiteY1" fmla="*/ 3898779 h 5300305"/>
              <a:gd name="connsiteX2" fmla="*/ 1130249 w 5596158"/>
              <a:gd name="connsiteY2" fmla="*/ 2693157 h 5300305"/>
              <a:gd name="connsiteX3" fmla="*/ 1205959 w 5596158"/>
              <a:gd name="connsiteY3" fmla="*/ 1603965 h 5300305"/>
              <a:gd name="connsiteX4" fmla="*/ 993403 w 5596158"/>
              <a:gd name="connsiteY4" fmla="*/ 456782 h 5300305"/>
              <a:gd name="connsiteX5" fmla="*/ 2552269 w 5596158"/>
              <a:gd name="connsiteY5" fmla="*/ 564791 h 5300305"/>
              <a:gd name="connsiteX6" fmla="*/ 3679827 w 5596158"/>
              <a:gd name="connsiteY6" fmla="*/ 308405 h 5300305"/>
              <a:gd name="connsiteX7" fmla="*/ 4515005 w 5596158"/>
              <a:gd name="connsiteY7" fmla="*/ 493007 h 5300305"/>
              <a:gd name="connsiteX8" fmla="*/ 5068340 w 5596158"/>
              <a:gd name="connsiteY8" fmla="*/ 620972 h 5300305"/>
              <a:gd name="connsiteX9" fmla="*/ 5584779 w 5596158"/>
              <a:gd name="connsiteY9" fmla="*/ 61175 h 5300305"/>
              <a:gd name="connsiteX10" fmla="*/ 5596158 w 5596158"/>
              <a:gd name="connsiteY10" fmla="*/ 5294597 h 5300305"/>
              <a:gd name="connsiteX11" fmla="*/ 246344 w 5596158"/>
              <a:gd name="connsiteY11" fmla="*/ 5300305 h 5300305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4515005 w 5596158"/>
              <a:gd name="connsiteY7" fmla="*/ 435125 h 5242423"/>
              <a:gd name="connsiteX8" fmla="*/ 5068340 w 5596158"/>
              <a:gd name="connsiteY8" fmla="*/ 563090 h 5242423"/>
              <a:gd name="connsiteX9" fmla="*/ 5584779 w 5596158"/>
              <a:gd name="connsiteY9" fmla="*/ 3293 h 5242423"/>
              <a:gd name="connsiteX10" fmla="*/ 5596158 w 5596158"/>
              <a:gd name="connsiteY10" fmla="*/ 5236715 h 5242423"/>
              <a:gd name="connsiteX11" fmla="*/ 246344 w 5596158"/>
              <a:gd name="connsiteY11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41066 h 5241066"/>
              <a:gd name="connsiteX1" fmla="*/ 911530 w 5596158"/>
              <a:gd name="connsiteY1" fmla="*/ 3839540 h 5241066"/>
              <a:gd name="connsiteX2" fmla="*/ 1130249 w 5596158"/>
              <a:gd name="connsiteY2" fmla="*/ 2633918 h 5241066"/>
              <a:gd name="connsiteX3" fmla="*/ 1205959 w 5596158"/>
              <a:gd name="connsiteY3" fmla="*/ 1544726 h 5241066"/>
              <a:gd name="connsiteX4" fmla="*/ 993403 w 5596158"/>
              <a:gd name="connsiteY4" fmla="*/ 397543 h 5241066"/>
              <a:gd name="connsiteX5" fmla="*/ 2552269 w 5596158"/>
              <a:gd name="connsiteY5" fmla="*/ 505552 h 5241066"/>
              <a:gd name="connsiteX6" fmla="*/ 3866347 w 5596158"/>
              <a:gd name="connsiteY6" fmla="*/ 704091 h 5241066"/>
              <a:gd name="connsiteX7" fmla="*/ 5027396 w 5596158"/>
              <a:gd name="connsiteY7" fmla="*/ 1266868 h 5241066"/>
              <a:gd name="connsiteX8" fmla="*/ 5584779 w 5596158"/>
              <a:gd name="connsiteY8" fmla="*/ 1936 h 5241066"/>
              <a:gd name="connsiteX9" fmla="*/ 5596158 w 5596158"/>
              <a:gd name="connsiteY9" fmla="*/ 5235358 h 5241066"/>
              <a:gd name="connsiteX10" fmla="*/ 246344 w 5596158"/>
              <a:gd name="connsiteY10" fmla="*/ 5241066 h 5241066"/>
              <a:gd name="connsiteX0" fmla="*/ 246344 w 5596158"/>
              <a:gd name="connsiteY0" fmla="*/ 5242927 h 5242927"/>
              <a:gd name="connsiteX1" fmla="*/ 911530 w 5596158"/>
              <a:gd name="connsiteY1" fmla="*/ 3841401 h 5242927"/>
              <a:gd name="connsiteX2" fmla="*/ 1130249 w 5596158"/>
              <a:gd name="connsiteY2" fmla="*/ 2635779 h 5242927"/>
              <a:gd name="connsiteX3" fmla="*/ 1205959 w 5596158"/>
              <a:gd name="connsiteY3" fmla="*/ 1546587 h 5242927"/>
              <a:gd name="connsiteX4" fmla="*/ 993403 w 5596158"/>
              <a:gd name="connsiteY4" fmla="*/ 399404 h 5242927"/>
              <a:gd name="connsiteX5" fmla="*/ 2552269 w 5596158"/>
              <a:gd name="connsiteY5" fmla="*/ 507413 h 5242927"/>
              <a:gd name="connsiteX6" fmla="*/ 3866347 w 5596158"/>
              <a:gd name="connsiteY6" fmla="*/ 705952 h 5242927"/>
              <a:gd name="connsiteX7" fmla="*/ 5050142 w 5596158"/>
              <a:gd name="connsiteY7" fmla="*/ 786508 h 5242927"/>
              <a:gd name="connsiteX8" fmla="*/ 5584779 w 5596158"/>
              <a:gd name="connsiteY8" fmla="*/ 3797 h 5242927"/>
              <a:gd name="connsiteX9" fmla="*/ 5596158 w 5596158"/>
              <a:gd name="connsiteY9" fmla="*/ 5237219 h 5242927"/>
              <a:gd name="connsiteX10" fmla="*/ 246344 w 5596158"/>
              <a:gd name="connsiteY10" fmla="*/ 5242927 h 5242927"/>
              <a:gd name="connsiteX0" fmla="*/ 246344 w 5596158"/>
              <a:gd name="connsiteY0" fmla="*/ 5239130 h 5239130"/>
              <a:gd name="connsiteX1" fmla="*/ 911530 w 5596158"/>
              <a:gd name="connsiteY1" fmla="*/ 3837604 h 5239130"/>
              <a:gd name="connsiteX2" fmla="*/ 1130249 w 5596158"/>
              <a:gd name="connsiteY2" fmla="*/ 2631982 h 5239130"/>
              <a:gd name="connsiteX3" fmla="*/ 1205959 w 5596158"/>
              <a:gd name="connsiteY3" fmla="*/ 1542790 h 5239130"/>
              <a:gd name="connsiteX4" fmla="*/ 993403 w 5596158"/>
              <a:gd name="connsiteY4" fmla="*/ 395607 h 5239130"/>
              <a:gd name="connsiteX5" fmla="*/ 2552269 w 5596158"/>
              <a:gd name="connsiteY5" fmla="*/ 503616 h 5239130"/>
              <a:gd name="connsiteX6" fmla="*/ 3866347 w 5596158"/>
              <a:gd name="connsiteY6" fmla="*/ 702155 h 5239130"/>
              <a:gd name="connsiteX7" fmla="*/ 5050142 w 5596158"/>
              <a:gd name="connsiteY7" fmla="*/ 782711 h 5239130"/>
              <a:gd name="connsiteX8" fmla="*/ 5584779 w 5596158"/>
              <a:gd name="connsiteY8" fmla="*/ 0 h 5239130"/>
              <a:gd name="connsiteX9" fmla="*/ 5596158 w 5596158"/>
              <a:gd name="connsiteY9" fmla="*/ 5233422 h 5239130"/>
              <a:gd name="connsiteX10" fmla="*/ 246344 w 5596158"/>
              <a:gd name="connsiteY10" fmla="*/ 5239130 h 5239130"/>
              <a:gd name="connsiteX0" fmla="*/ 246344 w 5596158"/>
              <a:gd name="connsiteY0" fmla="*/ 5345602 h 5345602"/>
              <a:gd name="connsiteX1" fmla="*/ 911530 w 5596158"/>
              <a:gd name="connsiteY1" fmla="*/ 3944076 h 5345602"/>
              <a:gd name="connsiteX2" fmla="*/ 1130249 w 5596158"/>
              <a:gd name="connsiteY2" fmla="*/ 2738454 h 5345602"/>
              <a:gd name="connsiteX3" fmla="*/ 1205959 w 5596158"/>
              <a:gd name="connsiteY3" fmla="*/ 1649262 h 5345602"/>
              <a:gd name="connsiteX4" fmla="*/ 993403 w 5596158"/>
              <a:gd name="connsiteY4" fmla="*/ 502079 h 5345602"/>
              <a:gd name="connsiteX5" fmla="*/ 2552269 w 5596158"/>
              <a:gd name="connsiteY5" fmla="*/ 610088 h 5345602"/>
              <a:gd name="connsiteX6" fmla="*/ 3866347 w 5596158"/>
              <a:gd name="connsiteY6" fmla="*/ 808627 h 5345602"/>
              <a:gd name="connsiteX7" fmla="*/ 5050142 w 5596158"/>
              <a:gd name="connsiteY7" fmla="*/ 889183 h 5345602"/>
              <a:gd name="connsiteX8" fmla="*/ 5584779 w 5596158"/>
              <a:gd name="connsiteY8" fmla="*/ 106472 h 5345602"/>
              <a:gd name="connsiteX9" fmla="*/ 5596158 w 5596158"/>
              <a:gd name="connsiteY9" fmla="*/ 5339894 h 5345602"/>
              <a:gd name="connsiteX10" fmla="*/ 246344 w 5596158"/>
              <a:gd name="connsiteY10" fmla="*/ 5345602 h 5345602"/>
              <a:gd name="connsiteX0" fmla="*/ 246344 w 5596158"/>
              <a:gd name="connsiteY0" fmla="*/ 5367299 h 5367299"/>
              <a:gd name="connsiteX1" fmla="*/ 911530 w 5596158"/>
              <a:gd name="connsiteY1" fmla="*/ 3965773 h 5367299"/>
              <a:gd name="connsiteX2" fmla="*/ 1130249 w 5596158"/>
              <a:gd name="connsiteY2" fmla="*/ 2760151 h 5367299"/>
              <a:gd name="connsiteX3" fmla="*/ 1205959 w 5596158"/>
              <a:gd name="connsiteY3" fmla="*/ 1670959 h 5367299"/>
              <a:gd name="connsiteX4" fmla="*/ 993403 w 5596158"/>
              <a:gd name="connsiteY4" fmla="*/ 523776 h 5367299"/>
              <a:gd name="connsiteX5" fmla="*/ 2552269 w 5596158"/>
              <a:gd name="connsiteY5" fmla="*/ 631785 h 5367299"/>
              <a:gd name="connsiteX6" fmla="*/ 3866347 w 5596158"/>
              <a:gd name="connsiteY6" fmla="*/ 830324 h 5367299"/>
              <a:gd name="connsiteX7" fmla="*/ 5050142 w 5596158"/>
              <a:gd name="connsiteY7" fmla="*/ 910880 h 5367299"/>
              <a:gd name="connsiteX8" fmla="*/ 5584779 w 5596158"/>
              <a:gd name="connsiteY8" fmla="*/ 128169 h 5367299"/>
              <a:gd name="connsiteX9" fmla="*/ 5596158 w 5596158"/>
              <a:gd name="connsiteY9" fmla="*/ 5361591 h 5367299"/>
              <a:gd name="connsiteX10" fmla="*/ 246344 w 5596158"/>
              <a:gd name="connsiteY10" fmla="*/ 5367299 h 5367299"/>
              <a:gd name="connsiteX0" fmla="*/ 246344 w 5596158"/>
              <a:gd name="connsiteY0" fmla="*/ 5338116 h 5338116"/>
              <a:gd name="connsiteX1" fmla="*/ 911530 w 5596158"/>
              <a:gd name="connsiteY1" fmla="*/ 3936590 h 5338116"/>
              <a:gd name="connsiteX2" fmla="*/ 1130249 w 5596158"/>
              <a:gd name="connsiteY2" fmla="*/ 2730968 h 5338116"/>
              <a:gd name="connsiteX3" fmla="*/ 1205959 w 5596158"/>
              <a:gd name="connsiteY3" fmla="*/ 1641776 h 5338116"/>
              <a:gd name="connsiteX4" fmla="*/ 993403 w 5596158"/>
              <a:gd name="connsiteY4" fmla="*/ 494593 h 5338116"/>
              <a:gd name="connsiteX5" fmla="*/ 2552269 w 5596158"/>
              <a:gd name="connsiteY5" fmla="*/ 602602 h 5338116"/>
              <a:gd name="connsiteX6" fmla="*/ 3866347 w 5596158"/>
              <a:gd name="connsiteY6" fmla="*/ 801141 h 5338116"/>
              <a:gd name="connsiteX7" fmla="*/ 5050142 w 5596158"/>
              <a:gd name="connsiteY7" fmla="*/ 881697 h 5338116"/>
              <a:gd name="connsiteX8" fmla="*/ 5584779 w 5596158"/>
              <a:gd name="connsiteY8" fmla="*/ 98986 h 5338116"/>
              <a:gd name="connsiteX9" fmla="*/ 5596158 w 5596158"/>
              <a:gd name="connsiteY9" fmla="*/ 5332408 h 5338116"/>
              <a:gd name="connsiteX10" fmla="*/ 246344 w 5596158"/>
              <a:gd name="connsiteY10" fmla="*/ 5338116 h 5338116"/>
              <a:gd name="connsiteX0" fmla="*/ 246344 w 5596158"/>
              <a:gd name="connsiteY0" fmla="*/ 5333017 h 5333017"/>
              <a:gd name="connsiteX1" fmla="*/ 911530 w 5596158"/>
              <a:gd name="connsiteY1" fmla="*/ 3931491 h 5333017"/>
              <a:gd name="connsiteX2" fmla="*/ 1130249 w 5596158"/>
              <a:gd name="connsiteY2" fmla="*/ 2725869 h 5333017"/>
              <a:gd name="connsiteX3" fmla="*/ 1205959 w 5596158"/>
              <a:gd name="connsiteY3" fmla="*/ 1636677 h 5333017"/>
              <a:gd name="connsiteX4" fmla="*/ 993403 w 5596158"/>
              <a:gd name="connsiteY4" fmla="*/ 489494 h 5333017"/>
              <a:gd name="connsiteX5" fmla="*/ 2552269 w 5596158"/>
              <a:gd name="connsiteY5" fmla="*/ 597503 h 5333017"/>
              <a:gd name="connsiteX6" fmla="*/ 3866347 w 5596158"/>
              <a:gd name="connsiteY6" fmla="*/ 796042 h 5333017"/>
              <a:gd name="connsiteX7" fmla="*/ 5050142 w 5596158"/>
              <a:gd name="connsiteY7" fmla="*/ 876598 h 5333017"/>
              <a:gd name="connsiteX8" fmla="*/ 5584779 w 5596158"/>
              <a:gd name="connsiteY8" fmla="*/ 93887 h 5333017"/>
              <a:gd name="connsiteX9" fmla="*/ 5596158 w 5596158"/>
              <a:gd name="connsiteY9" fmla="*/ 5327309 h 5333017"/>
              <a:gd name="connsiteX10" fmla="*/ 246344 w 5596158"/>
              <a:gd name="connsiteY10" fmla="*/ 5333017 h 53330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62613 h 5362613"/>
              <a:gd name="connsiteX1" fmla="*/ 911530 w 5596158"/>
              <a:gd name="connsiteY1" fmla="*/ 3961087 h 5362613"/>
              <a:gd name="connsiteX2" fmla="*/ 1130249 w 5596158"/>
              <a:gd name="connsiteY2" fmla="*/ 2755465 h 5362613"/>
              <a:gd name="connsiteX3" fmla="*/ 1205959 w 5596158"/>
              <a:gd name="connsiteY3" fmla="*/ 1666273 h 5362613"/>
              <a:gd name="connsiteX4" fmla="*/ 993403 w 5596158"/>
              <a:gd name="connsiteY4" fmla="*/ 519090 h 5362613"/>
              <a:gd name="connsiteX5" fmla="*/ 2552269 w 5596158"/>
              <a:gd name="connsiteY5" fmla="*/ 627099 h 5362613"/>
              <a:gd name="connsiteX6" fmla="*/ 3866347 w 5596158"/>
              <a:gd name="connsiteY6" fmla="*/ 825638 h 5362613"/>
              <a:gd name="connsiteX7" fmla="*/ 5050142 w 5596158"/>
              <a:gd name="connsiteY7" fmla="*/ 906194 h 5362613"/>
              <a:gd name="connsiteX8" fmla="*/ 5584779 w 5596158"/>
              <a:gd name="connsiteY8" fmla="*/ 123483 h 5362613"/>
              <a:gd name="connsiteX9" fmla="*/ 5596158 w 5596158"/>
              <a:gd name="connsiteY9" fmla="*/ 5356905 h 5362613"/>
              <a:gd name="connsiteX10" fmla="*/ 246344 w 5596158"/>
              <a:gd name="connsiteY10" fmla="*/ 5362613 h 5362613"/>
              <a:gd name="connsiteX0" fmla="*/ 246344 w 5596158"/>
              <a:gd name="connsiteY0" fmla="*/ 5348518 h 5348518"/>
              <a:gd name="connsiteX1" fmla="*/ 911530 w 5596158"/>
              <a:gd name="connsiteY1" fmla="*/ 3946992 h 5348518"/>
              <a:gd name="connsiteX2" fmla="*/ 1130249 w 5596158"/>
              <a:gd name="connsiteY2" fmla="*/ 2741370 h 5348518"/>
              <a:gd name="connsiteX3" fmla="*/ 1205959 w 5596158"/>
              <a:gd name="connsiteY3" fmla="*/ 1652178 h 5348518"/>
              <a:gd name="connsiteX4" fmla="*/ 993403 w 5596158"/>
              <a:gd name="connsiteY4" fmla="*/ 504995 h 5348518"/>
              <a:gd name="connsiteX5" fmla="*/ 2552269 w 5596158"/>
              <a:gd name="connsiteY5" fmla="*/ 613004 h 5348518"/>
              <a:gd name="connsiteX6" fmla="*/ 3866347 w 5596158"/>
              <a:gd name="connsiteY6" fmla="*/ 811543 h 5348518"/>
              <a:gd name="connsiteX7" fmla="*/ 5050142 w 5596158"/>
              <a:gd name="connsiteY7" fmla="*/ 892099 h 5348518"/>
              <a:gd name="connsiteX8" fmla="*/ 5584779 w 5596158"/>
              <a:gd name="connsiteY8" fmla="*/ 109388 h 5348518"/>
              <a:gd name="connsiteX9" fmla="*/ 5596158 w 5596158"/>
              <a:gd name="connsiteY9" fmla="*/ 5342810 h 5348518"/>
              <a:gd name="connsiteX10" fmla="*/ 246344 w 5596158"/>
              <a:gd name="connsiteY10" fmla="*/ 5348518 h 5348518"/>
              <a:gd name="connsiteX0" fmla="*/ 246344 w 5596158"/>
              <a:gd name="connsiteY0" fmla="*/ 5454343 h 5454343"/>
              <a:gd name="connsiteX1" fmla="*/ 911530 w 5596158"/>
              <a:gd name="connsiteY1" fmla="*/ 4052817 h 5454343"/>
              <a:gd name="connsiteX2" fmla="*/ 1130249 w 5596158"/>
              <a:gd name="connsiteY2" fmla="*/ 2847195 h 5454343"/>
              <a:gd name="connsiteX3" fmla="*/ 1205959 w 5596158"/>
              <a:gd name="connsiteY3" fmla="*/ 1758003 h 5454343"/>
              <a:gd name="connsiteX4" fmla="*/ 993403 w 5596158"/>
              <a:gd name="connsiteY4" fmla="*/ 610820 h 5454343"/>
              <a:gd name="connsiteX5" fmla="*/ 2552269 w 5596158"/>
              <a:gd name="connsiteY5" fmla="*/ 718829 h 5454343"/>
              <a:gd name="connsiteX6" fmla="*/ 3866347 w 5596158"/>
              <a:gd name="connsiteY6" fmla="*/ 917368 h 5454343"/>
              <a:gd name="connsiteX7" fmla="*/ 5050142 w 5596158"/>
              <a:gd name="connsiteY7" fmla="*/ 997924 h 5454343"/>
              <a:gd name="connsiteX8" fmla="*/ 5584779 w 5596158"/>
              <a:gd name="connsiteY8" fmla="*/ 215213 h 5454343"/>
              <a:gd name="connsiteX9" fmla="*/ 5596158 w 5596158"/>
              <a:gd name="connsiteY9" fmla="*/ 5448635 h 5454343"/>
              <a:gd name="connsiteX10" fmla="*/ 246344 w 5596158"/>
              <a:gd name="connsiteY10" fmla="*/ 5454343 h 5454343"/>
              <a:gd name="connsiteX0" fmla="*/ 246344 w 5596158"/>
              <a:gd name="connsiteY0" fmla="*/ 5375553 h 5375553"/>
              <a:gd name="connsiteX1" fmla="*/ 911530 w 5596158"/>
              <a:gd name="connsiteY1" fmla="*/ 3974027 h 5375553"/>
              <a:gd name="connsiteX2" fmla="*/ 1130249 w 5596158"/>
              <a:gd name="connsiteY2" fmla="*/ 2768405 h 5375553"/>
              <a:gd name="connsiteX3" fmla="*/ 1205959 w 5596158"/>
              <a:gd name="connsiteY3" fmla="*/ 1679213 h 5375553"/>
              <a:gd name="connsiteX4" fmla="*/ 993403 w 5596158"/>
              <a:gd name="connsiteY4" fmla="*/ 532030 h 5375553"/>
              <a:gd name="connsiteX5" fmla="*/ 2552269 w 5596158"/>
              <a:gd name="connsiteY5" fmla="*/ 640039 h 5375553"/>
              <a:gd name="connsiteX6" fmla="*/ 3866347 w 5596158"/>
              <a:gd name="connsiteY6" fmla="*/ 838578 h 5375553"/>
              <a:gd name="connsiteX7" fmla="*/ 5050142 w 5596158"/>
              <a:gd name="connsiteY7" fmla="*/ 919134 h 5375553"/>
              <a:gd name="connsiteX8" fmla="*/ 5584779 w 5596158"/>
              <a:gd name="connsiteY8" fmla="*/ 136423 h 5375553"/>
              <a:gd name="connsiteX9" fmla="*/ 5596158 w 5596158"/>
              <a:gd name="connsiteY9" fmla="*/ 5369845 h 5375553"/>
              <a:gd name="connsiteX10" fmla="*/ 246344 w 5596158"/>
              <a:gd name="connsiteY10" fmla="*/ 5375553 h 537555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300537 w 5650351"/>
              <a:gd name="connsiteY0" fmla="*/ 5349863 h 5349863"/>
              <a:gd name="connsiteX1" fmla="*/ 965723 w 5650351"/>
              <a:gd name="connsiteY1" fmla="*/ 3948337 h 5349863"/>
              <a:gd name="connsiteX2" fmla="*/ 1184442 w 5650351"/>
              <a:gd name="connsiteY2" fmla="*/ 2742715 h 5349863"/>
              <a:gd name="connsiteX3" fmla="*/ 1260152 w 5650351"/>
              <a:gd name="connsiteY3" fmla="*/ 1653523 h 5349863"/>
              <a:gd name="connsiteX4" fmla="*/ 1047596 w 5650351"/>
              <a:gd name="connsiteY4" fmla="*/ 506340 h 5349863"/>
              <a:gd name="connsiteX5" fmla="*/ 2606462 w 5650351"/>
              <a:gd name="connsiteY5" fmla="*/ 614349 h 5349863"/>
              <a:gd name="connsiteX6" fmla="*/ 3920540 w 5650351"/>
              <a:gd name="connsiteY6" fmla="*/ 812888 h 5349863"/>
              <a:gd name="connsiteX7" fmla="*/ 5104335 w 5650351"/>
              <a:gd name="connsiteY7" fmla="*/ 893444 h 5349863"/>
              <a:gd name="connsiteX8" fmla="*/ 5638972 w 5650351"/>
              <a:gd name="connsiteY8" fmla="*/ 110733 h 5349863"/>
              <a:gd name="connsiteX9" fmla="*/ 5650351 w 5650351"/>
              <a:gd name="connsiteY9" fmla="*/ 5344155 h 5349863"/>
              <a:gd name="connsiteX10" fmla="*/ 300537 w 5650351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748527 w 5351282"/>
              <a:gd name="connsiteY4" fmla="*/ 506340 h 5349863"/>
              <a:gd name="connsiteX5" fmla="*/ 2307393 w 5351282"/>
              <a:gd name="connsiteY5" fmla="*/ 614349 h 5349863"/>
              <a:gd name="connsiteX6" fmla="*/ 3621471 w 5351282"/>
              <a:gd name="connsiteY6" fmla="*/ 812888 h 5349863"/>
              <a:gd name="connsiteX7" fmla="*/ 4805266 w 5351282"/>
              <a:gd name="connsiteY7" fmla="*/ 893444 h 5349863"/>
              <a:gd name="connsiteX8" fmla="*/ 5339903 w 5351282"/>
              <a:gd name="connsiteY8" fmla="*/ 110733 h 5349863"/>
              <a:gd name="connsiteX9" fmla="*/ 5351282 w 5351282"/>
              <a:gd name="connsiteY9" fmla="*/ 5344155 h 5349863"/>
              <a:gd name="connsiteX10" fmla="*/ 1468 w 5351282"/>
              <a:gd name="connsiteY10" fmla="*/ 5349863 h 534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1282" h="5349863">
                <a:moveTo>
                  <a:pt x="1468" y="5349863"/>
                </a:moveTo>
                <a:cubicBezTo>
                  <a:pt x="-19578" y="5040648"/>
                  <a:pt x="184895" y="4448399"/>
                  <a:pt x="666654" y="3948337"/>
                </a:cubicBezTo>
                <a:cubicBezTo>
                  <a:pt x="-85264" y="4704200"/>
                  <a:pt x="-423165" y="3256449"/>
                  <a:pt x="885373" y="2742715"/>
                </a:cubicBezTo>
                <a:cubicBezTo>
                  <a:pt x="-218791" y="3119213"/>
                  <a:pt x="-369512" y="1531899"/>
                  <a:pt x="961083" y="1653523"/>
                </a:cubicBezTo>
                <a:cubicBezTo>
                  <a:pt x="-387419" y="1395344"/>
                  <a:pt x="-179394" y="-131580"/>
                  <a:pt x="748527" y="506340"/>
                </a:cubicBezTo>
                <a:cubicBezTo>
                  <a:pt x="-149636" y="-13851"/>
                  <a:pt x="1144675" y="-351036"/>
                  <a:pt x="2307393" y="614349"/>
                </a:cubicBezTo>
                <a:cubicBezTo>
                  <a:pt x="1501233" y="-199835"/>
                  <a:pt x="3214229" y="-263383"/>
                  <a:pt x="3621471" y="812888"/>
                </a:cubicBezTo>
                <a:cubicBezTo>
                  <a:pt x="3271992" y="-274120"/>
                  <a:pt x="4951040" y="-290617"/>
                  <a:pt x="4805266" y="893444"/>
                </a:cubicBezTo>
                <a:cubicBezTo>
                  <a:pt x="4875138" y="518188"/>
                  <a:pt x="5078251" y="260693"/>
                  <a:pt x="5339903" y="110733"/>
                </a:cubicBezTo>
                <a:cubicBezTo>
                  <a:pt x="5346910" y="1542133"/>
                  <a:pt x="5343244" y="3791020"/>
                  <a:pt x="5351282" y="5344155"/>
                </a:cubicBezTo>
                <a:lnTo>
                  <a:pt x="1468" y="5349863"/>
                </a:ln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5C7C-4D42-4CA5-80E4-70047EA7FD8F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8374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pysty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FB63A49-4C97-24FC-5188-8E79F7F32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228" y="-16019"/>
            <a:ext cx="5347582" cy="6884257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290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229430 w 5527848"/>
              <a:gd name="connsiteY0" fmla="*/ 4482346 h 5344735"/>
              <a:gd name="connsiteX1" fmla="*/ 761334 w 5527848"/>
              <a:gd name="connsiteY1" fmla="*/ 3920463 h 5344735"/>
              <a:gd name="connsiteX2" fmla="*/ 693876 w 5527848"/>
              <a:gd name="connsiteY2" fmla="*/ 3545363 h 5344735"/>
              <a:gd name="connsiteX3" fmla="*/ 607014 w 5527848"/>
              <a:gd name="connsiteY3" fmla="*/ 3110625 h 5344735"/>
              <a:gd name="connsiteX4" fmla="*/ 560385 w 5527848"/>
              <a:gd name="connsiteY4" fmla="*/ 2448496 h 5344735"/>
              <a:gd name="connsiteX5" fmla="*/ 1012371 w 5527848"/>
              <a:gd name="connsiteY5" fmla="*/ 1862648 h 5344735"/>
              <a:gd name="connsiteX6" fmla="*/ 1178592 w 5527848"/>
              <a:gd name="connsiteY6" fmla="*/ 1539213 h 5344735"/>
              <a:gd name="connsiteX7" fmla="*/ 1384568 w 5527848"/>
              <a:gd name="connsiteY7" fmla="*/ 1192699 h 5344735"/>
              <a:gd name="connsiteX8" fmla="*/ 2561297 w 5527848"/>
              <a:gd name="connsiteY8" fmla="*/ 504588 h 5344735"/>
              <a:gd name="connsiteX9" fmla="*/ 3611517 w 5527848"/>
              <a:gd name="connsiteY9" fmla="*/ 352835 h 5344735"/>
              <a:gd name="connsiteX10" fmla="*/ 4446695 w 5527848"/>
              <a:gd name="connsiteY10" fmla="*/ 537437 h 5344735"/>
              <a:gd name="connsiteX11" fmla="*/ 5000030 w 5527848"/>
              <a:gd name="connsiteY11" fmla="*/ 665402 h 5344735"/>
              <a:gd name="connsiteX12" fmla="*/ 5516469 w 5527848"/>
              <a:gd name="connsiteY12" fmla="*/ 105605 h 5344735"/>
              <a:gd name="connsiteX13" fmla="*/ 5527848 w 5527848"/>
              <a:gd name="connsiteY13" fmla="*/ 5339027 h 5344735"/>
              <a:gd name="connsiteX14" fmla="*/ 178034 w 5527848"/>
              <a:gd name="connsiteY14" fmla="*/ 5344735 h 5344735"/>
              <a:gd name="connsiteX15" fmla="*/ 1229430 w 5527848"/>
              <a:gd name="connsiteY15" fmla="*/ 4482346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773014 w 5606986"/>
              <a:gd name="connsiteY2" fmla="*/ 3545363 h 5344735"/>
              <a:gd name="connsiteX3" fmla="*/ 686152 w 5606986"/>
              <a:gd name="connsiteY3" fmla="*/ 3110625 h 5344735"/>
              <a:gd name="connsiteX4" fmla="*/ 639523 w 5606986"/>
              <a:gd name="connsiteY4" fmla="*/ 2448496 h 5344735"/>
              <a:gd name="connsiteX5" fmla="*/ 1091509 w 5606986"/>
              <a:gd name="connsiteY5" fmla="*/ 1862648 h 5344735"/>
              <a:gd name="connsiteX6" fmla="*/ 1257730 w 5606986"/>
              <a:gd name="connsiteY6" fmla="*/ 1539213 h 5344735"/>
              <a:gd name="connsiteX7" fmla="*/ 1463706 w 5606986"/>
              <a:gd name="connsiteY7" fmla="*/ 1192699 h 5344735"/>
              <a:gd name="connsiteX8" fmla="*/ 2640435 w 5606986"/>
              <a:gd name="connsiteY8" fmla="*/ 504588 h 5344735"/>
              <a:gd name="connsiteX9" fmla="*/ 3690655 w 5606986"/>
              <a:gd name="connsiteY9" fmla="*/ 352835 h 5344735"/>
              <a:gd name="connsiteX10" fmla="*/ 4525833 w 5606986"/>
              <a:gd name="connsiteY10" fmla="*/ 537437 h 5344735"/>
              <a:gd name="connsiteX11" fmla="*/ 5079168 w 5606986"/>
              <a:gd name="connsiteY11" fmla="*/ 665402 h 5344735"/>
              <a:gd name="connsiteX12" fmla="*/ 5595607 w 5606986"/>
              <a:gd name="connsiteY12" fmla="*/ 105605 h 5344735"/>
              <a:gd name="connsiteX13" fmla="*/ 5606986 w 5606986"/>
              <a:gd name="connsiteY13" fmla="*/ 5339027 h 5344735"/>
              <a:gd name="connsiteX14" fmla="*/ 257172 w 5606986"/>
              <a:gd name="connsiteY14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639523 w 5606986"/>
              <a:gd name="connsiteY3" fmla="*/ 2448496 h 5344735"/>
              <a:gd name="connsiteX4" fmla="*/ 1091509 w 5606986"/>
              <a:gd name="connsiteY4" fmla="*/ 1862648 h 5344735"/>
              <a:gd name="connsiteX5" fmla="*/ 1257730 w 5606986"/>
              <a:gd name="connsiteY5" fmla="*/ 1539213 h 5344735"/>
              <a:gd name="connsiteX6" fmla="*/ 1463706 w 5606986"/>
              <a:gd name="connsiteY6" fmla="*/ 1192699 h 5344735"/>
              <a:gd name="connsiteX7" fmla="*/ 2640435 w 5606986"/>
              <a:gd name="connsiteY7" fmla="*/ 504588 h 5344735"/>
              <a:gd name="connsiteX8" fmla="*/ 3690655 w 5606986"/>
              <a:gd name="connsiteY8" fmla="*/ 352835 h 5344735"/>
              <a:gd name="connsiteX9" fmla="*/ 4525833 w 5606986"/>
              <a:gd name="connsiteY9" fmla="*/ 537437 h 5344735"/>
              <a:gd name="connsiteX10" fmla="*/ 5079168 w 5606986"/>
              <a:gd name="connsiteY10" fmla="*/ 665402 h 5344735"/>
              <a:gd name="connsiteX11" fmla="*/ 5595607 w 5606986"/>
              <a:gd name="connsiteY11" fmla="*/ 105605 h 5344735"/>
              <a:gd name="connsiteX12" fmla="*/ 5606986 w 5606986"/>
              <a:gd name="connsiteY12" fmla="*/ 5339027 h 5344735"/>
              <a:gd name="connsiteX13" fmla="*/ 257172 w 5606986"/>
              <a:gd name="connsiteY13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091509 w 5606986"/>
              <a:gd name="connsiteY3" fmla="*/ 1862648 h 5344735"/>
              <a:gd name="connsiteX4" fmla="*/ 1257730 w 5606986"/>
              <a:gd name="connsiteY4" fmla="*/ 1539213 h 5344735"/>
              <a:gd name="connsiteX5" fmla="*/ 1463706 w 5606986"/>
              <a:gd name="connsiteY5" fmla="*/ 1192699 h 5344735"/>
              <a:gd name="connsiteX6" fmla="*/ 2640435 w 5606986"/>
              <a:gd name="connsiteY6" fmla="*/ 504588 h 5344735"/>
              <a:gd name="connsiteX7" fmla="*/ 3690655 w 5606986"/>
              <a:gd name="connsiteY7" fmla="*/ 352835 h 5344735"/>
              <a:gd name="connsiteX8" fmla="*/ 4525833 w 5606986"/>
              <a:gd name="connsiteY8" fmla="*/ 537437 h 5344735"/>
              <a:gd name="connsiteX9" fmla="*/ 5079168 w 5606986"/>
              <a:gd name="connsiteY9" fmla="*/ 665402 h 5344735"/>
              <a:gd name="connsiteX10" fmla="*/ 5595607 w 5606986"/>
              <a:gd name="connsiteY10" fmla="*/ 105605 h 5344735"/>
              <a:gd name="connsiteX11" fmla="*/ 5606986 w 5606986"/>
              <a:gd name="connsiteY11" fmla="*/ 5339027 h 5344735"/>
              <a:gd name="connsiteX12" fmla="*/ 257172 w 5606986"/>
              <a:gd name="connsiteY12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257730 w 5606986"/>
              <a:gd name="connsiteY3" fmla="*/ 1539213 h 5344735"/>
              <a:gd name="connsiteX4" fmla="*/ 1463706 w 5606986"/>
              <a:gd name="connsiteY4" fmla="*/ 1192699 h 5344735"/>
              <a:gd name="connsiteX5" fmla="*/ 2640435 w 5606986"/>
              <a:gd name="connsiteY5" fmla="*/ 504588 h 5344735"/>
              <a:gd name="connsiteX6" fmla="*/ 3690655 w 5606986"/>
              <a:gd name="connsiteY6" fmla="*/ 352835 h 5344735"/>
              <a:gd name="connsiteX7" fmla="*/ 4525833 w 5606986"/>
              <a:gd name="connsiteY7" fmla="*/ 537437 h 5344735"/>
              <a:gd name="connsiteX8" fmla="*/ 5079168 w 5606986"/>
              <a:gd name="connsiteY8" fmla="*/ 665402 h 5344735"/>
              <a:gd name="connsiteX9" fmla="*/ 5595607 w 5606986"/>
              <a:gd name="connsiteY9" fmla="*/ 105605 h 5344735"/>
              <a:gd name="connsiteX10" fmla="*/ 5606986 w 5606986"/>
              <a:gd name="connsiteY10" fmla="*/ 5339027 h 5344735"/>
              <a:gd name="connsiteX11" fmla="*/ 257172 w 5606986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675324 w 5596158"/>
              <a:gd name="connsiteY2" fmla="*/ 3110625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43897 w 5596158"/>
              <a:gd name="connsiteY2" fmla="*/ 2742136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993403 w 5596158"/>
              <a:gd name="connsiteY4" fmla="*/ 501212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00305 h 5300305"/>
              <a:gd name="connsiteX1" fmla="*/ 911530 w 5596158"/>
              <a:gd name="connsiteY1" fmla="*/ 3898779 h 5300305"/>
              <a:gd name="connsiteX2" fmla="*/ 1130249 w 5596158"/>
              <a:gd name="connsiteY2" fmla="*/ 2693157 h 5300305"/>
              <a:gd name="connsiteX3" fmla="*/ 1205959 w 5596158"/>
              <a:gd name="connsiteY3" fmla="*/ 1603965 h 5300305"/>
              <a:gd name="connsiteX4" fmla="*/ 993403 w 5596158"/>
              <a:gd name="connsiteY4" fmla="*/ 456782 h 5300305"/>
              <a:gd name="connsiteX5" fmla="*/ 2552269 w 5596158"/>
              <a:gd name="connsiteY5" fmla="*/ 564791 h 5300305"/>
              <a:gd name="connsiteX6" fmla="*/ 3679827 w 5596158"/>
              <a:gd name="connsiteY6" fmla="*/ 308405 h 5300305"/>
              <a:gd name="connsiteX7" fmla="*/ 4515005 w 5596158"/>
              <a:gd name="connsiteY7" fmla="*/ 493007 h 5300305"/>
              <a:gd name="connsiteX8" fmla="*/ 5068340 w 5596158"/>
              <a:gd name="connsiteY8" fmla="*/ 620972 h 5300305"/>
              <a:gd name="connsiteX9" fmla="*/ 5584779 w 5596158"/>
              <a:gd name="connsiteY9" fmla="*/ 61175 h 5300305"/>
              <a:gd name="connsiteX10" fmla="*/ 5596158 w 5596158"/>
              <a:gd name="connsiteY10" fmla="*/ 5294597 h 5300305"/>
              <a:gd name="connsiteX11" fmla="*/ 246344 w 5596158"/>
              <a:gd name="connsiteY11" fmla="*/ 5300305 h 5300305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4515005 w 5596158"/>
              <a:gd name="connsiteY7" fmla="*/ 435125 h 5242423"/>
              <a:gd name="connsiteX8" fmla="*/ 5068340 w 5596158"/>
              <a:gd name="connsiteY8" fmla="*/ 563090 h 5242423"/>
              <a:gd name="connsiteX9" fmla="*/ 5584779 w 5596158"/>
              <a:gd name="connsiteY9" fmla="*/ 3293 h 5242423"/>
              <a:gd name="connsiteX10" fmla="*/ 5596158 w 5596158"/>
              <a:gd name="connsiteY10" fmla="*/ 5236715 h 5242423"/>
              <a:gd name="connsiteX11" fmla="*/ 246344 w 5596158"/>
              <a:gd name="connsiteY11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41066 h 5241066"/>
              <a:gd name="connsiteX1" fmla="*/ 911530 w 5596158"/>
              <a:gd name="connsiteY1" fmla="*/ 3839540 h 5241066"/>
              <a:gd name="connsiteX2" fmla="*/ 1130249 w 5596158"/>
              <a:gd name="connsiteY2" fmla="*/ 2633918 h 5241066"/>
              <a:gd name="connsiteX3" fmla="*/ 1205959 w 5596158"/>
              <a:gd name="connsiteY3" fmla="*/ 1544726 h 5241066"/>
              <a:gd name="connsiteX4" fmla="*/ 993403 w 5596158"/>
              <a:gd name="connsiteY4" fmla="*/ 397543 h 5241066"/>
              <a:gd name="connsiteX5" fmla="*/ 2552269 w 5596158"/>
              <a:gd name="connsiteY5" fmla="*/ 505552 h 5241066"/>
              <a:gd name="connsiteX6" fmla="*/ 3866347 w 5596158"/>
              <a:gd name="connsiteY6" fmla="*/ 704091 h 5241066"/>
              <a:gd name="connsiteX7" fmla="*/ 5027396 w 5596158"/>
              <a:gd name="connsiteY7" fmla="*/ 1266868 h 5241066"/>
              <a:gd name="connsiteX8" fmla="*/ 5584779 w 5596158"/>
              <a:gd name="connsiteY8" fmla="*/ 1936 h 5241066"/>
              <a:gd name="connsiteX9" fmla="*/ 5596158 w 5596158"/>
              <a:gd name="connsiteY9" fmla="*/ 5235358 h 5241066"/>
              <a:gd name="connsiteX10" fmla="*/ 246344 w 5596158"/>
              <a:gd name="connsiteY10" fmla="*/ 5241066 h 5241066"/>
              <a:gd name="connsiteX0" fmla="*/ 246344 w 5596158"/>
              <a:gd name="connsiteY0" fmla="*/ 5242927 h 5242927"/>
              <a:gd name="connsiteX1" fmla="*/ 911530 w 5596158"/>
              <a:gd name="connsiteY1" fmla="*/ 3841401 h 5242927"/>
              <a:gd name="connsiteX2" fmla="*/ 1130249 w 5596158"/>
              <a:gd name="connsiteY2" fmla="*/ 2635779 h 5242927"/>
              <a:gd name="connsiteX3" fmla="*/ 1205959 w 5596158"/>
              <a:gd name="connsiteY3" fmla="*/ 1546587 h 5242927"/>
              <a:gd name="connsiteX4" fmla="*/ 993403 w 5596158"/>
              <a:gd name="connsiteY4" fmla="*/ 399404 h 5242927"/>
              <a:gd name="connsiteX5" fmla="*/ 2552269 w 5596158"/>
              <a:gd name="connsiteY5" fmla="*/ 507413 h 5242927"/>
              <a:gd name="connsiteX6" fmla="*/ 3866347 w 5596158"/>
              <a:gd name="connsiteY6" fmla="*/ 705952 h 5242927"/>
              <a:gd name="connsiteX7" fmla="*/ 5050142 w 5596158"/>
              <a:gd name="connsiteY7" fmla="*/ 786508 h 5242927"/>
              <a:gd name="connsiteX8" fmla="*/ 5584779 w 5596158"/>
              <a:gd name="connsiteY8" fmla="*/ 3797 h 5242927"/>
              <a:gd name="connsiteX9" fmla="*/ 5596158 w 5596158"/>
              <a:gd name="connsiteY9" fmla="*/ 5237219 h 5242927"/>
              <a:gd name="connsiteX10" fmla="*/ 246344 w 5596158"/>
              <a:gd name="connsiteY10" fmla="*/ 5242927 h 5242927"/>
              <a:gd name="connsiteX0" fmla="*/ 246344 w 5596158"/>
              <a:gd name="connsiteY0" fmla="*/ 5239130 h 5239130"/>
              <a:gd name="connsiteX1" fmla="*/ 911530 w 5596158"/>
              <a:gd name="connsiteY1" fmla="*/ 3837604 h 5239130"/>
              <a:gd name="connsiteX2" fmla="*/ 1130249 w 5596158"/>
              <a:gd name="connsiteY2" fmla="*/ 2631982 h 5239130"/>
              <a:gd name="connsiteX3" fmla="*/ 1205959 w 5596158"/>
              <a:gd name="connsiteY3" fmla="*/ 1542790 h 5239130"/>
              <a:gd name="connsiteX4" fmla="*/ 993403 w 5596158"/>
              <a:gd name="connsiteY4" fmla="*/ 395607 h 5239130"/>
              <a:gd name="connsiteX5" fmla="*/ 2552269 w 5596158"/>
              <a:gd name="connsiteY5" fmla="*/ 503616 h 5239130"/>
              <a:gd name="connsiteX6" fmla="*/ 3866347 w 5596158"/>
              <a:gd name="connsiteY6" fmla="*/ 702155 h 5239130"/>
              <a:gd name="connsiteX7" fmla="*/ 5050142 w 5596158"/>
              <a:gd name="connsiteY7" fmla="*/ 782711 h 5239130"/>
              <a:gd name="connsiteX8" fmla="*/ 5584779 w 5596158"/>
              <a:gd name="connsiteY8" fmla="*/ 0 h 5239130"/>
              <a:gd name="connsiteX9" fmla="*/ 5596158 w 5596158"/>
              <a:gd name="connsiteY9" fmla="*/ 5233422 h 5239130"/>
              <a:gd name="connsiteX10" fmla="*/ 246344 w 5596158"/>
              <a:gd name="connsiteY10" fmla="*/ 5239130 h 5239130"/>
              <a:gd name="connsiteX0" fmla="*/ 246344 w 5596158"/>
              <a:gd name="connsiteY0" fmla="*/ 5345602 h 5345602"/>
              <a:gd name="connsiteX1" fmla="*/ 911530 w 5596158"/>
              <a:gd name="connsiteY1" fmla="*/ 3944076 h 5345602"/>
              <a:gd name="connsiteX2" fmla="*/ 1130249 w 5596158"/>
              <a:gd name="connsiteY2" fmla="*/ 2738454 h 5345602"/>
              <a:gd name="connsiteX3" fmla="*/ 1205959 w 5596158"/>
              <a:gd name="connsiteY3" fmla="*/ 1649262 h 5345602"/>
              <a:gd name="connsiteX4" fmla="*/ 993403 w 5596158"/>
              <a:gd name="connsiteY4" fmla="*/ 502079 h 5345602"/>
              <a:gd name="connsiteX5" fmla="*/ 2552269 w 5596158"/>
              <a:gd name="connsiteY5" fmla="*/ 610088 h 5345602"/>
              <a:gd name="connsiteX6" fmla="*/ 3866347 w 5596158"/>
              <a:gd name="connsiteY6" fmla="*/ 808627 h 5345602"/>
              <a:gd name="connsiteX7" fmla="*/ 5050142 w 5596158"/>
              <a:gd name="connsiteY7" fmla="*/ 889183 h 5345602"/>
              <a:gd name="connsiteX8" fmla="*/ 5584779 w 5596158"/>
              <a:gd name="connsiteY8" fmla="*/ 106472 h 5345602"/>
              <a:gd name="connsiteX9" fmla="*/ 5596158 w 5596158"/>
              <a:gd name="connsiteY9" fmla="*/ 5339894 h 5345602"/>
              <a:gd name="connsiteX10" fmla="*/ 246344 w 5596158"/>
              <a:gd name="connsiteY10" fmla="*/ 5345602 h 5345602"/>
              <a:gd name="connsiteX0" fmla="*/ 246344 w 5596158"/>
              <a:gd name="connsiteY0" fmla="*/ 5367299 h 5367299"/>
              <a:gd name="connsiteX1" fmla="*/ 911530 w 5596158"/>
              <a:gd name="connsiteY1" fmla="*/ 3965773 h 5367299"/>
              <a:gd name="connsiteX2" fmla="*/ 1130249 w 5596158"/>
              <a:gd name="connsiteY2" fmla="*/ 2760151 h 5367299"/>
              <a:gd name="connsiteX3" fmla="*/ 1205959 w 5596158"/>
              <a:gd name="connsiteY3" fmla="*/ 1670959 h 5367299"/>
              <a:gd name="connsiteX4" fmla="*/ 993403 w 5596158"/>
              <a:gd name="connsiteY4" fmla="*/ 523776 h 5367299"/>
              <a:gd name="connsiteX5" fmla="*/ 2552269 w 5596158"/>
              <a:gd name="connsiteY5" fmla="*/ 631785 h 5367299"/>
              <a:gd name="connsiteX6" fmla="*/ 3866347 w 5596158"/>
              <a:gd name="connsiteY6" fmla="*/ 830324 h 5367299"/>
              <a:gd name="connsiteX7" fmla="*/ 5050142 w 5596158"/>
              <a:gd name="connsiteY7" fmla="*/ 910880 h 5367299"/>
              <a:gd name="connsiteX8" fmla="*/ 5584779 w 5596158"/>
              <a:gd name="connsiteY8" fmla="*/ 128169 h 5367299"/>
              <a:gd name="connsiteX9" fmla="*/ 5596158 w 5596158"/>
              <a:gd name="connsiteY9" fmla="*/ 5361591 h 5367299"/>
              <a:gd name="connsiteX10" fmla="*/ 246344 w 5596158"/>
              <a:gd name="connsiteY10" fmla="*/ 5367299 h 5367299"/>
              <a:gd name="connsiteX0" fmla="*/ 246344 w 5596158"/>
              <a:gd name="connsiteY0" fmla="*/ 5338116 h 5338116"/>
              <a:gd name="connsiteX1" fmla="*/ 911530 w 5596158"/>
              <a:gd name="connsiteY1" fmla="*/ 3936590 h 5338116"/>
              <a:gd name="connsiteX2" fmla="*/ 1130249 w 5596158"/>
              <a:gd name="connsiteY2" fmla="*/ 2730968 h 5338116"/>
              <a:gd name="connsiteX3" fmla="*/ 1205959 w 5596158"/>
              <a:gd name="connsiteY3" fmla="*/ 1641776 h 5338116"/>
              <a:gd name="connsiteX4" fmla="*/ 993403 w 5596158"/>
              <a:gd name="connsiteY4" fmla="*/ 494593 h 5338116"/>
              <a:gd name="connsiteX5" fmla="*/ 2552269 w 5596158"/>
              <a:gd name="connsiteY5" fmla="*/ 602602 h 5338116"/>
              <a:gd name="connsiteX6" fmla="*/ 3866347 w 5596158"/>
              <a:gd name="connsiteY6" fmla="*/ 801141 h 5338116"/>
              <a:gd name="connsiteX7" fmla="*/ 5050142 w 5596158"/>
              <a:gd name="connsiteY7" fmla="*/ 881697 h 5338116"/>
              <a:gd name="connsiteX8" fmla="*/ 5584779 w 5596158"/>
              <a:gd name="connsiteY8" fmla="*/ 98986 h 5338116"/>
              <a:gd name="connsiteX9" fmla="*/ 5596158 w 5596158"/>
              <a:gd name="connsiteY9" fmla="*/ 5332408 h 5338116"/>
              <a:gd name="connsiteX10" fmla="*/ 246344 w 5596158"/>
              <a:gd name="connsiteY10" fmla="*/ 5338116 h 5338116"/>
              <a:gd name="connsiteX0" fmla="*/ 246344 w 5596158"/>
              <a:gd name="connsiteY0" fmla="*/ 5333017 h 5333017"/>
              <a:gd name="connsiteX1" fmla="*/ 911530 w 5596158"/>
              <a:gd name="connsiteY1" fmla="*/ 3931491 h 5333017"/>
              <a:gd name="connsiteX2" fmla="*/ 1130249 w 5596158"/>
              <a:gd name="connsiteY2" fmla="*/ 2725869 h 5333017"/>
              <a:gd name="connsiteX3" fmla="*/ 1205959 w 5596158"/>
              <a:gd name="connsiteY3" fmla="*/ 1636677 h 5333017"/>
              <a:gd name="connsiteX4" fmla="*/ 993403 w 5596158"/>
              <a:gd name="connsiteY4" fmla="*/ 489494 h 5333017"/>
              <a:gd name="connsiteX5" fmla="*/ 2552269 w 5596158"/>
              <a:gd name="connsiteY5" fmla="*/ 597503 h 5333017"/>
              <a:gd name="connsiteX6" fmla="*/ 3866347 w 5596158"/>
              <a:gd name="connsiteY6" fmla="*/ 796042 h 5333017"/>
              <a:gd name="connsiteX7" fmla="*/ 5050142 w 5596158"/>
              <a:gd name="connsiteY7" fmla="*/ 876598 h 5333017"/>
              <a:gd name="connsiteX8" fmla="*/ 5584779 w 5596158"/>
              <a:gd name="connsiteY8" fmla="*/ 93887 h 5333017"/>
              <a:gd name="connsiteX9" fmla="*/ 5596158 w 5596158"/>
              <a:gd name="connsiteY9" fmla="*/ 5327309 h 5333017"/>
              <a:gd name="connsiteX10" fmla="*/ 246344 w 5596158"/>
              <a:gd name="connsiteY10" fmla="*/ 5333017 h 53330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62613 h 5362613"/>
              <a:gd name="connsiteX1" fmla="*/ 911530 w 5596158"/>
              <a:gd name="connsiteY1" fmla="*/ 3961087 h 5362613"/>
              <a:gd name="connsiteX2" fmla="*/ 1130249 w 5596158"/>
              <a:gd name="connsiteY2" fmla="*/ 2755465 h 5362613"/>
              <a:gd name="connsiteX3" fmla="*/ 1205959 w 5596158"/>
              <a:gd name="connsiteY3" fmla="*/ 1666273 h 5362613"/>
              <a:gd name="connsiteX4" fmla="*/ 993403 w 5596158"/>
              <a:gd name="connsiteY4" fmla="*/ 519090 h 5362613"/>
              <a:gd name="connsiteX5" fmla="*/ 2552269 w 5596158"/>
              <a:gd name="connsiteY5" fmla="*/ 627099 h 5362613"/>
              <a:gd name="connsiteX6" fmla="*/ 3866347 w 5596158"/>
              <a:gd name="connsiteY6" fmla="*/ 825638 h 5362613"/>
              <a:gd name="connsiteX7" fmla="*/ 5050142 w 5596158"/>
              <a:gd name="connsiteY7" fmla="*/ 906194 h 5362613"/>
              <a:gd name="connsiteX8" fmla="*/ 5584779 w 5596158"/>
              <a:gd name="connsiteY8" fmla="*/ 123483 h 5362613"/>
              <a:gd name="connsiteX9" fmla="*/ 5596158 w 5596158"/>
              <a:gd name="connsiteY9" fmla="*/ 5356905 h 5362613"/>
              <a:gd name="connsiteX10" fmla="*/ 246344 w 5596158"/>
              <a:gd name="connsiteY10" fmla="*/ 5362613 h 5362613"/>
              <a:gd name="connsiteX0" fmla="*/ 246344 w 5596158"/>
              <a:gd name="connsiteY0" fmla="*/ 5348518 h 5348518"/>
              <a:gd name="connsiteX1" fmla="*/ 911530 w 5596158"/>
              <a:gd name="connsiteY1" fmla="*/ 3946992 h 5348518"/>
              <a:gd name="connsiteX2" fmla="*/ 1130249 w 5596158"/>
              <a:gd name="connsiteY2" fmla="*/ 2741370 h 5348518"/>
              <a:gd name="connsiteX3" fmla="*/ 1205959 w 5596158"/>
              <a:gd name="connsiteY3" fmla="*/ 1652178 h 5348518"/>
              <a:gd name="connsiteX4" fmla="*/ 993403 w 5596158"/>
              <a:gd name="connsiteY4" fmla="*/ 504995 h 5348518"/>
              <a:gd name="connsiteX5" fmla="*/ 2552269 w 5596158"/>
              <a:gd name="connsiteY5" fmla="*/ 613004 h 5348518"/>
              <a:gd name="connsiteX6" fmla="*/ 3866347 w 5596158"/>
              <a:gd name="connsiteY6" fmla="*/ 811543 h 5348518"/>
              <a:gd name="connsiteX7" fmla="*/ 5050142 w 5596158"/>
              <a:gd name="connsiteY7" fmla="*/ 892099 h 5348518"/>
              <a:gd name="connsiteX8" fmla="*/ 5584779 w 5596158"/>
              <a:gd name="connsiteY8" fmla="*/ 109388 h 5348518"/>
              <a:gd name="connsiteX9" fmla="*/ 5596158 w 5596158"/>
              <a:gd name="connsiteY9" fmla="*/ 5342810 h 5348518"/>
              <a:gd name="connsiteX10" fmla="*/ 246344 w 5596158"/>
              <a:gd name="connsiteY10" fmla="*/ 5348518 h 5348518"/>
              <a:gd name="connsiteX0" fmla="*/ 246344 w 5596158"/>
              <a:gd name="connsiteY0" fmla="*/ 5454343 h 5454343"/>
              <a:gd name="connsiteX1" fmla="*/ 911530 w 5596158"/>
              <a:gd name="connsiteY1" fmla="*/ 4052817 h 5454343"/>
              <a:gd name="connsiteX2" fmla="*/ 1130249 w 5596158"/>
              <a:gd name="connsiteY2" fmla="*/ 2847195 h 5454343"/>
              <a:gd name="connsiteX3" fmla="*/ 1205959 w 5596158"/>
              <a:gd name="connsiteY3" fmla="*/ 1758003 h 5454343"/>
              <a:gd name="connsiteX4" fmla="*/ 993403 w 5596158"/>
              <a:gd name="connsiteY4" fmla="*/ 610820 h 5454343"/>
              <a:gd name="connsiteX5" fmla="*/ 2552269 w 5596158"/>
              <a:gd name="connsiteY5" fmla="*/ 718829 h 5454343"/>
              <a:gd name="connsiteX6" fmla="*/ 3866347 w 5596158"/>
              <a:gd name="connsiteY6" fmla="*/ 917368 h 5454343"/>
              <a:gd name="connsiteX7" fmla="*/ 5050142 w 5596158"/>
              <a:gd name="connsiteY7" fmla="*/ 997924 h 5454343"/>
              <a:gd name="connsiteX8" fmla="*/ 5584779 w 5596158"/>
              <a:gd name="connsiteY8" fmla="*/ 215213 h 5454343"/>
              <a:gd name="connsiteX9" fmla="*/ 5596158 w 5596158"/>
              <a:gd name="connsiteY9" fmla="*/ 5448635 h 5454343"/>
              <a:gd name="connsiteX10" fmla="*/ 246344 w 5596158"/>
              <a:gd name="connsiteY10" fmla="*/ 5454343 h 5454343"/>
              <a:gd name="connsiteX0" fmla="*/ 246344 w 5596158"/>
              <a:gd name="connsiteY0" fmla="*/ 5375553 h 5375553"/>
              <a:gd name="connsiteX1" fmla="*/ 911530 w 5596158"/>
              <a:gd name="connsiteY1" fmla="*/ 3974027 h 5375553"/>
              <a:gd name="connsiteX2" fmla="*/ 1130249 w 5596158"/>
              <a:gd name="connsiteY2" fmla="*/ 2768405 h 5375553"/>
              <a:gd name="connsiteX3" fmla="*/ 1205959 w 5596158"/>
              <a:gd name="connsiteY3" fmla="*/ 1679213 h 5375553"/>
              <a:gd name="connsiteX4" fmla="*/ 993403 w 5596158"/>
              <a:gd name="connsiteY4" fmla="*/ 532030 h 5375553"/>
              <a:gd name="connsiteX5" fmla="*/ 2552269 w 5596158"/>
              <a:gd name="connsiteY5" fmla="*/ 640039 h 5375553"/>
              <a:gd name="connsiteX6" fmla="*/ 3866347 w 5596158"/>
              <a:gd name="connsiteY6" fmla="*/ 838578 h 5375553"/>
              <a:gd name="connsiteX7" fmla="*/ 5050142 w 5596158"/>
              <a:gd name="connsiteY7" fmla="*/ 919134 h 5375553"/>
              <a:gd name="connsiteX8" fmla="*/ 5584779 w 5596158"/>
              <a:gd name="connsiteY8" fmla="*/ 136423 h 5375553"/>
              <a:gd name="connsiteX9" fmla="*/ 5596158 w 5596158"/>
              <a:gd name="connsiteY9" fmla="*/ 5369845 h 5375553"/>
              <a:gd name="connsiteX10" fmla="*/ 246344 w 5596158"/>
              <a:gd name="connsiteY10" fmla="*/ 5375553 h 537555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300537 w 5650351"/>
              <a:gd name="connsiteY0" fmla="*/ 5349863 h 5349863"/>
              <a:gd name="connsiteX1" fmla="*/ 965723 w 5650351"/>
              <a:gd name="connsiteY1" fmla="*/ 3948337 h 5349863"/>
              <a:gd name="connsiteX2" fmla="*/ 1184442 w 5650351"/>
              <a:gd name="connsiteY2" fmla="*/ 2742715 h 5349863"/>
              <a:gd name="connsiteX3" fmla="*/ 1260152 w 5650351"/>
              <a:gd name="connsiteY3" fmla="*/ 1653523 h 5349863"/>
              <a:gd name="connsiteX4" fmla="*/ 1047596 w 5650351"/>
              <a:gd name="connsiteY4" fmla="*/ 506340 h 5349863"/>
              <a:gd name="connsiteX5" fmla="*/ 2606462 w 5650351"/>
              <a:gd name="connsiteY5" fmla="*/ 614349 h 5349863"/>
              <a:gd name="connsiteX6" fmla="*/ 3920540 w 5650351"/>
              <a:gd name="connsiteY6" fmla="*/ 812888 h 5349863"/>
              <a:gd name="connsiteX7" fmla="*/ 5104335 w 5650351"/>
              <a:gd name="connsiteY7" fmla="*/ 893444 h 5349863"/>
              <a:gd name="connsiteX8" fmla="*/ 5638972 w 5650351"/>
              <a:gd name="connsiteY8" fmla="*/ 110733 h 5349863"/>
              <a:gd name="connsiteX9" fmla="*/ 5650351 w 5650351"/>
              <a:gd name="connsiteY9" fmla="*/ 5344155 h 5349863"/>
              <a:gd name="connsiteX10" fmla="*/ 300537 w 5650351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748527 w 5351282"/>
              <a:gd name="connsiteY4" fmla="*/ 506340 h 5349863"/>
              <a:gd name="connsiteX5" fmla="*/ 2307393 w 5351282"/>
              <a:gd name="connsiteY5" fmla="*/ 614349 h 5349863"/>
              <a:gd name="connsiteX6" fmla="*/ 3621471 w 5351282"/>
              <a:gd name="connsiteY6" fmla="*/ 812888 h 5349863"/>
              <a:gd name="connsiteX7" fmla="*/ 4805266 w 5351282"/>
              <a:gd name="connsiteY7" fmla="*/ 893444 h 5349863"/>
              <a:gd name="connsiteX8" fmla="*/ 5339903 w 5351282"/>
              <a:gd name="connsiteY8" fmla="*/ 110733 h 5349863"/>
              <a:gd name="connsiteX9" fmla="*/ 5351282 w 5351282"/>
              <a:gd name="connsiteY9" fmla="*/ 5344155 h 5349863"/>
              <a:gd name="connsiteX10" fmla="*/ 1468 w 5351282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2307393 w 5351282"/>
              <a:gd name="connsiteY5" fmla="*/ 613004 h 5348518"/>
              <a:gd name="connsiteX6" fmla="*/ 3621471 w 5351282"/>
              <a:gd name="connsiteY6" fmla="*/ 811543 h 5348518"/>
              <a:gd name="connsiteX7" fmla="*/ 4805266 w 5351282"/>
              <a:gd name="connsiteY7" fmla="*/ 892099 h 5348518"/>
              <a:gd name="connsiteX8" fmla="*/ 5339903 w 5351282"/>
              <a:gd name="connsiteY8" fmla="*/ 109388 h 5348518"/>
              <a:gd name="connsiteX9" fmla="*/ 5351282 w 5351282"/>
              <a:gd name="connsiteY9" fmla="*/ 5342810 h 5348518"/>
              <a:gd name="connsiteX10" fmla="*/ 1468 w 5351282"/>
              <a:gd name="connsiteY10" fmla="*/ 5348518 h 5348518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3621471 w 5351282"/>
              <a:gd name="connsiteY5" fmla="*/ 811543 h 5348518"/>
              <a:gd name="connsiteX6" fmla="*/ 4805266 w 5351282"/>
              <a:gd name="connsiteY6" fmla="*/ 892099 h 5348518"/>
              <a:gd name="connsiteX7" fmla="*/ 5339903 w 5351282"/>
              <a:gd name="connsiteY7" fmla="*/ 109388 h 5348518"/>
              <a:gd name="connsiteX8" fmla="*/ 5351282 w 5351282"/>
              <a:gd name="connsiteY8" fmla="*/ 5342810 h 5348518"/>
              <a:gd name="connsiteX9" fmla="*/ 1468 w 5351282"/>
              <a:gd name="connsiteY9" fmla="*/ 5348518 h 5348518"/>
              <a:gd name="connsiteX0" fmla="*/ 1468 w 5351282"/>
              <a:gd name="connsiteY0" fmla="*/ 5239130 h 5239130"/>
              <a:gd name="connsiteX1" fmla="*/ 666654 w 5351282"/>
              <a:gd name="connsiteY1" fmla="*/ 3837604 h 5239130"/>
              <a:gd name="connsiteX2" fmla="*/ 885373 w 5351282"/>
              <a:gd name="connsiteY2" fmla="*/ 2631982 h 5239130"/>
              <a:gd name="connsiteX3" fmla="*/ 961083 w 5351282"/>
              <a:gd name="connsiteY3" fmla="*/ 1542790 h 5239130"/>
              <a:gd name="connsiteX4" fmla="*/ 82295 w 5351282"/>
              <a:gd name="connsiteY4" fmla="*/ 381781 h 5239130"/>
              <a:gd name="connsiteX5" fmla="*/ 4805266 w 5351282"/>
              <a:gd name="connsiteY5" fmla="*/ 782711 h 5239130"/>
              <a:gd name="connsiteX6" fmla="*/ 5339903 w 5351282"/>
              <a:gd name="connsiteY6" fmla="*/ 0 h 5239130"/>
              <a:gd name="connsiteX7" fmla="*/ 5351282 w 5351282"/>
              <a:gd name="connsiteY7" fmla="*/ 5233422 h 5239130"/>
              <a:gd name="connsiteX8" fmla="*/ 1468 w 5351282"/>
              <a:gd name="connsiteY8" fmla="*/ 5239130 h 5239130"/>
              <a:gd name="connsiteX0" fmla="*/ 1468 w 5351282"/>
              <a:gd name="connsiteY0" fmla="*/ 5562120 h 5562120"/>
              <a:gd name="connsiteX1" fmla="*/ 666654 w 5351282"/>
              <a:gd name="connsiteY1" fmla="*/ 4160594 h 5562120"/>
              <a:gd name="connsiteX2" fmla="*/ 885373 w 5351282"/>
              <a:gd name="connsiteY2" fmla="*/ 2954972 h 5562120"/>
              <a:gd name="connsiteX3" fmla="*/ 961083 w 5351282"/>
              <a:gd name="connsiteY3" fmla="*/ 1865780 h 5562120"/>
              <a:gd name="connsiteX4" fmla="*/ 82295 w 5351282"/>
              <a:gd name="connsiteY4" fmla="*/ 704771 h 5562120"/>
              <a:gd name="connsiteX5" fmla="*/ 5339903 w 5351282"/>
              <a:gd name="connsiteY5" fmla="*/ 322990 h 5562120"/>
              <a:gd name="connsiteX6" fmla="*/ 5351282 w 5351282"/>
              <a:gd name="connsiteY6" fmla="*/ 5556412 h 5562120"/>
              <a:gd name="connsiteX7" fmla="*/ 1468 w 5351282"/>
              <a:gd name="connsiteY7" fmla="*/ 5562120 h 5562120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276812 h 5276812"/>
              <a:gd name="connsiteX1" fmla="*/ 666654 w 5351282"/>
              <a:gd name="connsiteY1" fmla="*/ 3875286 h 5276812"/>
              <a:gd name="connsiteX2" fmla="*/ 885373 w 5351282"/>
              <a:gd name="connsiteY2" fmla="*/ 2669664 h 5276812"/>
              <a:gd name="connsiteX3" fmla="*/ 961083 w 5351282"/>
              <a:gd name="connsiteY3" fmla="*/ 1580472 h 5276812"/>
              <a:gd name="connsiteX4" fmla="*/ 82295 w 5351282"/>
              <a:gd name="connsiteY4" fmla="*/ 419463 h 5276812"/>
              <a:gd name="connsiteX5" fmla="*/ 4472137 w 5351282"/>
              <a:gd name="connsiteY5" fmla="*/ 425722 h 5276812"/>
              <a:gd name="connsiteX6" fmla="*/ 5351282 w 5351282"/>
              <a:gd name="connsiteY6" fmla="*/ 5271104 h 5276812"/>
              <a:gd name="connsiteX7" fmla="*/ 1468 w 5351282"/>
              <a:gd name="connsiteY7" fmla="*/ 5276812 h 5276812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322178 h 5322178"/>
              <a:gd name="connsiteX1" fmla="*/ 666654 w 5351282"/>
              <a:gd name="connsiteY1" fmla="*/ 3920652 h 5322178"/>
              <a:gd name="connsiteX2" fmla="*/ 885373 w 5351282"/>
              <a:gd name="connsiteY2" fmla="*/ 2715030 h 5322178"/>
              <a:gd name="connsiteX3" fmla="*/ 961083 w 5351282"/>
              <a:gd name="connsiteY3" fmla="*/ 1625838 h 5322178"/>
              <a:gd name="connsiteX4" fmla="*/ 82295 w 5351282"/>
              <a:gd name="connsiteY4" fmla="*/ 464829 h 5322178"/>
              <a:gd name="connsiteX5" fmla="*/ 4399114 w 5351282"/>
              <a:gd name="connsiteY5" fmla="*/ 403927 h 5322178"/>
              <a:gd name="connsiteX6" fmla="*/ 5351282 w 5351282"/>
              <a:gd name="connsiteY6" fmla="*/ 5316470 h 5322178"/>
              <a:gd name="connsiteX7" fmla="*/ 1468 w 5351282"/>
              <a:gd name="connsiteY7" fmla="*/ 5322178 h 5322178"/>
              <a:gd name="connsiteX0" fmla="*/ 1468 w 5351282"/>
              <a:gd name="connsiteY0" fmla="*/ 5275993 h 5275993"/>
              <a:gd name="connsiteX1" fmla="*/ 666654 w 5351282"/>
              <a:gd name="connsiteY1" fmla="*/ 3874467 h 5275993"/>
              <a:gd name="connsiteX2" fmla="*/ 885373 w 5351282"/>
              <a:gd name="connsiteY2" fmla="*/ 2668845 h 5275993"/>
              <a:gd name="connsiteX3" fmla="*/ 961083 w 5351282"/>
              <a:gd name="connsiteY3" fmla="*/ 1579653 h 5275993"/>
              <a:gd name="connsiteX4" fmla="*/ 82295 w 5351282"/>
              <a:gd name="connsiteY4" fmla="*/ 418644 h 5275993"/>
              <a:gd name="connsiteX5" fmla="*/ 4375718 w 5351282"/>
              <a:gd name="connsiteY5" fmla="*/ 426146 h 5275993"/>
              <a:gd name="connsiteX6" fmla="*/ 5351282 w 5351282"/>
              <a:gd name="connsiteY6" fmla="*/ 5270285 h 5275993"/>
              <a:gd name="connsiteX7" fmla="*/ 1468 w 5351282"/>
              <a:gd name="connsiteY7" fmla="*/ 5275993 h 5275993"/>
              <a:gd name="connsiteX0" fmla="*/ 1468 w 5351282"/>
              <a:gd name="connsiteY0" fmla="*/ 4970027 h 4970027"/>
              <a:gd name="connsiteX1" fmla="*/ 666654 w 5351282"/>
              <a:gd name="connsiteY1" fmla="*/ 3568501 h 4970027"/>
              <a:gd name="connsiteX2" fmla="*/ 885373 w 5351282"/>
              <a:gd name="connsiteY2" fmla="*/ 2362879 h 4970027"/>
              <a:gd name="connsiteX3" fmla="*/ 961083 w 5351282"/>
              <a:gd name="connsiteY3" fmla="*/ 1273687 h 4970027"/>
              <a:gd name="connsiteX4" fmla="*/ 82295 w 5351282"/>
              <a:gd name="connsiteY4" fmla="*/ 112678 h 4970027"/>
              <a:gd name="connsiteX5" fmla="*/ 4375718 w 5351282"/>
              <a:gd name="connsiteY5" fmla="*/ 120180 h 4970027"/>
              <a:gd name="connsiteX6" fmla="*/ 5351282 w 5351282"/>
              <a:gd name="connsiteY6" fmla="*/ 4964319 h 4970027"/>
              <a:gd name="connsiteX7" fmla="*/ 1468 w 5351282"/>
              <a:gd name="connsiteY7" fmla="*/ 4970027 h 4970027"/>
              <a:gd name="connsiteX0" fmla="*/ 1468 w 5351282"/>
              <a:gd name="connsiteY0" fmla="*/ 4857349 h 4857349"/>
              <a:gd name="connsiteX1" fmla="*/ 666654 w 5351282"/>
              <a:gd name="connsiteY1" fmla="*/ 3455823 h 4857349"/>
              <a:gd name="connsiteX2" fmla="*/ 885373 w 5351282"/>
              <a:gd name="connsiteY2" fmla="*/ 2250201 h 4857349"/>
              <a:gd name="connsiteX3" fmla="*/ 961083 w 5351282"/>
              <a:gd name="connsiteY3" fmla="*/ 1161009 h 4857349"/>
              <a:gd name="connsiteX4" fmla="*/ 82295 w 5351282"/>
              <a:gd name="connsiteY4" fmla="*/ 0 h 4857349"/>
              <a:gd name="connsiteX5" fmla="*/ 4375718 w 5351282"/>
              <a:gd name="connsiteY5" fmla="*/ 7502 h 4857349"/>
              <a:gd name="connsiteX6" fmla="*/ 5351282 w 5351282"/>
              <a:gd name="connsiteY6" fmla="*/ 4851641 h 4857349"/>
              <a:gd name="connsiteX7" fmla="*/ 1468 w 5351282"/>
              <a:gd name="connsiteY7" fmla="*/ 4857349 h 485734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4 w 4377359"/>
              <a:gd name="connsiteY6" fmla="*/ 4943988 h 4943988"/>
              <a:gd name="connsiteX7" fmla="*/ 1468 w 4377359"/>
              <a:gd name="connsiteY7" fmla="*/ 4853929 h 4943988"/>
              <a:gd name="connsiteX0" fmla="*/ 1468 w 4403759"/>
              <a:gd name="connsiteY0" fmla="*/ 4853929 h 4971350"/>
              <a:gd name="connsiteX1" fmla="*/ 666654 w 4403759"/>
              <a:gd name="connsiteY1" fmla="*/ 3452403 h 4971350"/>
              <a:gd name="connsiteX2" fmla="*/ 885373 w 4403759"/>
              <a:gd name="connsiteY2" fmla="*/ 2246781 h 4971350"/>
              <a:gd name="connsiteX3" fmla="*/ 961083 w 4403759"/>
              <a:gd name="connsiteY3" fmla="*/ 1157589 h 4971350"/>
              <a:gd name="connsiteX4" fmla="*/ 82295 w 4403759"/>
              <a:gd name="connsiteY4" fmla="*/ 0 h 4971350"/>
              <a:gd name="connsiteX5" fmla="*/ 4375718 w 4403759"/>
              <a:gd name="connsiteY5" fmla="*/ 4082 h 4971350"/>
              <a:gd name="connsiteX6" fmla="*/ 4403759 w 4403759"/>
              <a:gd name="connsiteY6" fmla="*/ 4971350 h 4971350"/>
              <a:gd name="connsiteX7" fmla="*/ 1468 w 4403759"/>
              <a:gd name="connsiteY7" fmla="*/ 4853929 h 4971350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5 w 4377359"/>
              <a:gd name="connsiteY6" fmla="*/ 4943988 h 4943988"/>
              <a:gd name="connsiteX7" fmla="*/ 1468 w 4377359"/>
              <a:gd name="connsiteY7" fmla="*/ 4853929 h 4943988"/>
              <a:gd name="connsiteX0" fmla="*/ 1468 w 4395868"/>
              <a:gd name="connsiteY0" fmla="*/ 4853929 h 4943988"/>
              <a:gd name="connsiteX1" fmla="*/ 666654 w 4395868"/>
              <a:gd name="connsiteY1" fmla="*/ 3452403 h 4943988"/>
              <a:gd name="connsiteX2" fmla="*/ 885373 w 4395868"/>
              <a:gd name="connsiteY2" fmla="*/ 2246781 h 4943988"/>
              <a:gd name="connsiteX3" fmla="*/ 961083 w 4395868"/>
              <a:gd name="connsiteY3" fmla="*/ 1157589 h 4943988"/>
              <a:gd name="connsiteX4" fmla="*/ 82295 w 4395868"/>
              <a:gd name="connsiteY4" fmla="*/ 0 h 4943988"/>
              <a:gd name="connsiteX5" fmla="*/ 4375718 w 4395868"/>
              <a:gd name="connsiteY5" fmla="*/ 4082 h 4943988"/>
              <a:gd name="connsiteX6" fmla="*/ 4372565 w 4395868"/>
              <a:gd name="connsiteY6" fmla="*/ 4943988 h 4943988"/>
              <a:gd name="connsiteX7" fmla="*/ 1468 w 4395868"/>
              <a:gd name="connsiteY7" fmla="*/ 4853929 h 4943988"/>
              <a:gd name="connsiteX0" fmla="*/ 1468 w 4378831"/>
              <a:gd name="connsiteY0" fmla="*/ 4853929 h 4943988"/>
              <a:gd name="connsiteX1" fmla="*/ 666654 w 4378831"/>
              <a:gd name="connsiteY1" fmla="*/ 3452403 h 4943988"/>
              <a:gd name="connsiteX2" fmla="*/ 885373 w 4378831"/>
              <a:gd name="connsiteY2" fmla="*/ 2246781 h 4943988"/>
              <a:gd name="connsiteX3" fmla="*/ 961083 w 4378831"/>
              <a:gd name="connsiteY3" fmla="*/ 1157589 h 4943988"/>
              <a:gd name="connsiteX4" fmla="*/ 82295 w 4378831"/>
              <a:gd name="connsiteY4" fmla="*/ 0 h 4943988"/>
              <a:gd name="connsiteX5" fmla="*/ 4375718 w 4378831"/>
              <a:gd name="connsiteY5" fmla="*/ 4082 h 4943988"/>
              <a:gd name="connsiteX6" fmla="*/ 4372565 w 4378831"/>
              <a:gd name="connsiteY6" fmla="*/ 4943988 h 4943988"/>
              <a:gd name="connsiteX7" fmla="*/ 1468 w 4378831"/>
              <a:gd name="connsiteY7" fmla="*/ 4853929 h 4943988"/>
              <a:gd name="connsiteX0" fmla="*/ 1468 w 4375718"/>
              <a:gd name="connsiteY0" fmla="*/ 4853929 h 4943988"/>
              <a:gd name="connsiteX1" fmla="*/ 666654 w 4375718"/>
              <a:gd name="connsiteY1" fmla="*/ 3452403 h 4943988"/>
              <a:gd name="connsiteX2" fmla="*/ 885373 w 4375718"/>
              <a:gd name="connsiteY2" fmla="*/ 2246781 h 4943988"/>
              <a:gd name="connsiteX3" fmla="*/ 961083 w 4375718"/>
              <a:gd name="connsiteY3" fmla="*/ 1157589 h 4943988"/>
              <a:gd name="connsiteX4" fmla="*/ 82295 w 4375718"/>
              <a:gd name="connsiteY4" fmla="*/ 0 h 4943988"/>
              <a:gd name="connsiteX5" fmla="*/ 4375718 w 4375718"/>
              <a:gd name="connsiteY5" fmla="*/ 4082 h 4943988"/>
              <a:gd name="connsiteX6" fmla="*/ 4372565 w 4375718"/>
              <a:gd name="connsiteY6" fmla="*/ 4943988 h 4943988"/>
              <a:gd name="connsiteX7" fmla="*/ 1468 w 4375718"/>
              <a:gd name="connsiteY7" fmla="*/ 4853929 h 4943988"/>
              <a:gd name="connsiteX0" fmla="*/ 14366 w 4373019"/>
              <a:gd name="connsiteY0" fmla="*/ 4942855 h 4943988"/>
              <a:gd name="connsiteX1" fmla="*/ 663955 w 4373019"/>
              <a:gd name="connsiteY1" fmla="*/ 3452403 h 4943988"/>
              <a:gd name="connsiteX2" fmla="*/ 882674 w 4373019"/>
              <a:gd name="connsiteY2" fmla="*/ 2246781 h 4943988"/>
              <a:gd name="connsiteX3" fmla="*/ 958384 w 4373019"/>
              <a:gd name="connsiteY3" fmla="*/ 1157589 h 4943988"/>
              <a:gd name="connsiteX4" fmla="*/ 79596 w 4373019"/>
              <a:gd name="connsiteY4" fmla="*/ 0 h 4943988"/>
              <a:gd name="connsiteX5" fmla="*/ 4373019 w 4373019"/>
              <a:gd name="connsiteY5" fmla="*/ 4082 h 4943988"/>
              <a:gd name="connsiteX6" fmla="*/ 4369866 w 4373019"/>
              <a:gd name="connsiteY6" fmla="*/ 4943988 h 4943988"/>
              <a:gd name="connsiteX7" fmla="*/ 14366 w 4373019"/>
              <a:gd name="connsiteY7" fmla="*/ 4942855 h 4943988"/>
              <a:gd name="connsiteX0" fmla="*/ 15807 w 4374460"/>
              <a:gd name="connsiteY0" fmla="*/ 4942855 h 4943988"/>
              <a:gd name="connsiteX1" fmla="*/ 665396 w 4374460"/>
              <a:gd name="connsiteY1" fmla="*/ 3452403 h 4943988"/>
              <a:gd name="connsiteX2" fmla="*/ 884115 w 4374460"/>
              <a:gd name="connsiteY2" fmla="*/ 2246781 h 4943988"/>
              <a:gd name="connsiteX3" fmla="*/ 959825 w 4374460"/>
              <a:gd name="connsiteY3" fmla="*/ 1157589 h 4943988"/>
              <a:gd name="connsiteX4" fmla="*/ 81037 w 4374460"/>
              <a:gd name="connsiteY4" fmla="*/ 0 h 4943988"/>
              <a:gd name="connsiteX5" fmla="*/ 4374460 w 4374460"/>
              <a:gd name="connsiteY5" fmla="*/ 4082 h 4943988"/>
              <a:gd name="connsiteX6" fmla="*/ 4371307 w 4374460"/>
              <a:gd name="connsiteY6" fmla="*/ 4943988 h 4943988"/>
              <a:gd name="connsiteX7" fmla="*/ 15807 w 4374460"/>
              <a:gd name="connsiteY7" fmla="*/ 4942855 h 4943988"/>
              <a:gd name="connsiteX0" fmla="*/ 14236 w 4372889"/>
              <a:gd name="connsiteY0" fmla="*/ 4942855 h 4943988"/>
              <a:gd name="connsiteX1" fmla="*/ 702817 w 4372889"/>
              <a:gd name="connsiteY1" fmla="*/ 3418201 h 4943988"/>
              <a:gd name="connsiteX2" fmla="*/ 882544 w 4372889"/>
              <a:gd name="connsiteY2" fmla="*/ 2246781 h 4943988"/>
              <a:gd name="connsiteX3" fmla="*/ 958254 w 4372889"/>
              <a:gd name="connsiteY3" fmla="*/ 1157589 h 4943988"/>
              <a:gd name="connsiteX4" fmla="*/ 79466 w 4372889"/>
              <a:gd name="connsiteY4" fmla="*/ 0 h 4943988"/>
              <a:gd name="connsiteX5" fmla="*/ 4372889 w 4372889"/>
              <a:gd name="connsiteY5" fmla="*/ 4082 h 4943988"/>
              <a:gd name="connsiteX6" fmla="*/ 4369736 w 4372889"/>
              <a:gd name="connsiteY6" fmla="*/ 4943988 h 4943988"/>
              <a:gd name="connsiteX7" fmla="*/ 14236 w 4372889"/>
              <a:gd name="connsiteY7" fmla="*/ 4942855 h 4943988"/>
              <a:gd name="connsiteX0" fmla="*/ 14379 w 4373032"/>
              <a:gd name="connsiteY0" fmla="*/ 4942855 h 4943988"/>
              <a:gd name="connsiteX1" fmla="*/ 699061 w 4373032"/>
              <a:gd name="connsiteY1" fmla="*/ 3414781 h 4943988"/>
              <a:gd name="connsiteX2" fmla="*/ 882687 w 4373032"/>
              <a:gd name="connsiteY2" fmla="*/ 2246781 h 4943988"/>
              <a:gd name="connsiteX3" fmla="*/ 958397 w 4373032"/>
              <a:gd name="connsiteY3" fmla="*/ 1157589 h 4943988"/>
              <a:gd name="connsiteX4" fmla="*/ 79609 w 4373032"/>
              <a:gd name="connsiteY4" fmla="*/ 0 h 4943988"/>
              <a:gd name="connsiteX5" fmla="*/ 4373032 w 4373032"/>
              <a:gd name="connsiteY5" fmla="*/ 4082 h 4943988"/>
              <a:gd name="connsiteX6" fmla="*/ 4369879 w 4373032"/>
              <a:gd name="connsiteY6" fmla="*/ 4943988 h 4943988"/>
              <a:gd name="connsiteX7" fmla="*/ 14379 w 4373032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881409 w 4371754"/>
              <a:gd name="connsiteY2" fmla="*/ 2246781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034 w 4374687"/>
              <a:gd name="connsiteY0" fmla="*/ 4942855 h 4943988"/>
              <a:gd name="connsiteX1" fmla="*/ 700716 w 4374687"/>
              <a:gd name="connsiteY1" fmla="*/ 3414781 h 4943988"/>
              <a:gd name="connsiteX2" fmla="*/ 884342 w 4374687"/>
              <a:gd name="connsiteY2" fmla="*/ 2246781 h 4943988"/>
              <a:gd name="connsiteX3" fmla="*/ 960052 w 4374687"/>
              <a:gd name="connsiteY3" fmla="*/ 1157589 h 4943988"/>
              <a:gd name="connsiteX4" fmla="*/ 81264 w 4374687"/>
              <a:gd name="connsiteY4" fmla="*/ 0 h 4943988"/>
              <a:gd name="connsiteX5" fmla="*/ 4374687 w 4374687"/>
              <a:gd name="connsiteY5" fmla="*/ 4082 h 4943988"/>
              <a:gd name="connsiteX6" fmla="*/ 4371534 w 4374687"/>
              <a:gd name="connsiteY6" fmla="*/ 4943988 h 4943988"/>
              <a:gd name="connsiteX7" fmla="*/ 16034 w 4374687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816 w 4375469"/>
              <a:gd name="connsiteY0" fmla="*/ 4942855 h 4943988"/>
              <a:gd name="connsiteX1" fmla="*/ 701498 w 4375469"/>
              <a:gd name="connsiteY1" fmla="*/ 3414781 h 4943988"/>
              <a:gd name="connsiteX2" fmla="*/ 912420 w 4375469"/>
              <a:gd name="connsiteY2" fmla="*/ 2229680 h 4943988"/>
              <a:gd name="connsiteX3" fmla="*/ 960834 w 4375469"/>
              <a:gd name="connsiteY3" fmla="*/ 1157589 h 4943988"/>
              <a:gd name="connsiteX4" fmla="*/ 82046 w 4375469"/>
              <a:gd name="connsiteY4" fmla="*/ 0 h 4943988"/>
              <a:gd name="connsiteX5" fmla="*/ 4375469 w 4375469"/>
              <a:gd name="connsiteY5" fmla="*/ 4082 h 4943988"/>
              <a:gd name="connsiteX6" fmla="*/ 4372316 w 4375469"/>
              <a:gd name="connsiteY6" fmla="*/ 4943988 h 4943988"/>
              <a:gd name="connsiteX7" fmla="*/ 16816 w 4375469"/>
              <a:gd name="connsiteY7" fmla="*/ 4942855 h 4943988"/>
              <a:gd name="connsiteX0" fmla="*/ 19658 w 4378311"/>
              <a:gd name="connsiteY0" fmla="*/ 4942855 h 4943988"/>
              <a:gd name="connsiteX1" fmla="*/ 704340 w 4378311"/>
              <a:gd name="connsiteY1" fmla="*/ 3414781 h 4943988"/>
              <a:gd name="connsiteX2" fmla="*/ 915262 w 4378311"/>
              <a:gd name="connsiteY2" fmla="*/ 2229680 h 4943988"/>
              <a:gd name="connsiteX3" fmla="*/ 963676 w 4378311"/>
              <a:gd name="connsiteY3" fmla="*/ 1157589 h 4943988"/>
              <a:gd name="connsiteX4" fmla="*/ 84888 w 4378311"/>
              <a:gd name="connsiteY4" fmla="*/ 0 h 4943988"/>
              <a:gd name="connsiteX5" fmla="*/ 4378311 w 4378311"/>
              <a:gd name="connsiteY5" fmla="*/ 4082 h 4943988"/>
              <a:gd name="connsiteX6" fmla="*/ 4375158 w 4378311"/>
              <a:gd name="connsiteY6" fmla="*/ 4943988 h 4943988"/>
              <a:gd name="connsiteX7" fmla="*/ 19658 w 4378311"/>
              <a:gd name="connsiteY7" fmla="*/ 4942855 h 4943988"/>
              <a:gd name="connsiteX0" fmla="*/ 21121 w 4379774"/>
              <a:gd name="connsiteY0" fmla="*/ 4942855 h 4943988"/>
              <a:gd name="connsiteX1" fmla="*/ 705803 w 4379774"/>
              <a:gd name="connsiteY1" fmla="*/ 3414781 h 4943988"/>
              <a:gd name="connsiteX2" fmla="*/ 916725 w 4379774"/>
              <a:gd name="connsiteY2" fmla="*/ 2229680 h 4943988"/>
              <a:gd name="connsiteX3" fmla="*/ 965139 w 4379774"/>
              <a:gd name="connsiteY3" fmla="*/ 1157589 h 4943988"/>
              <a:gd name="connsiteX4" fmla="*/ 86351 w 4379774"/>
              <a:gd name="connsiteY4" fmla="*/ 0 h 4943988"/>
              <a:gd name="connsiteX5" fmla="*/ 4379774 w 4379774"/>
              <a:gd name="connsiteY5" fmla="*/ 4082 h 4943988"/>
              <a:gd name="connsiteX6" fmla="*/ 4376621 w 4379774"/>
              <a:gd name="connsiteY6" fmla="*/ 4943988 h 4943988"/>
              <a:gd name="connsiteX7" fmla="*/ 21121 w 4379774"/>
              <a:gd name="connsiteY7" fmla="*/ 4942855 h 4943988"/>
              <a:gd name="connsiteX0" fmla="*/ 19659 w 4378312"/>
              <a:gd name="connsiteY0" fmla="*/ 4942855 h 4943988"/>
              <a:gd name="connsiteX1" fmla="*/ 704341 w 4378312"/>
              <a:gd name="connsiteY1" fmla="*/ 3414781 h 4943988"/>
              <a:gd name="connsiteX2" fmla="*/ 915263 w 4378312"/>
              <a:gd name="connsiteY2" fmla="*/ 2229680 h 4943988"/>
              <a:gd name="connsiteX3" fmla="*/ 963677 w 4378312"/>
              <a:gd name="connsiteY3" fmla="*/ 1157589 h 4943988"/>
              <a:gd name="connsiteX4" fmla="*/ 84889 w 4378312"/>
              <a:gd name="connsiteY4" fmla="*/ 0 h 4943988"/>
              <a:gd name="connsiteX5" fmla="*/ 4378312 w 4378312"/>
              <a:gd name="connsiteY5" fmla="*/ 4082 h 4943988"/>
              <a:gd name="connsiteX6" fmla="*/ 4375159 w 4378312"/>
              <a:gd name="connsiteY6" fmla="*/ 4943988 h 4943988"/>
              <a:gd name="connsiteX7" fmla="*/ 19659 w 4378312"/>
              <a:gd name="connsiteY7" fmla="*/ 4942855 h 494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312" h="4943988">
                <a:moveTo>
                  <a:pt x="19659" y="4942855"/>
                </a:moveTo>
                <a:cubicBezTo>
                  <a:pt x="-63776" y="4414745"/>
                  <a:pt x="261575" y="3808816"/>
                  <a:pt x="704341" y="3414781"/>
                </a:cubicBezTo>
                <a:cubicBezTo>
                  <a:pt x="-106067" y="4095399"/>
                  <a:pt x="-432268" y="2743414"/>
                  <a:pt x="915263" y="2229680"/>
                </a:cubicBezTo>
                <a:cubicBezTo>
                  <a:pt x="-262988" y="2551454"/>
                  <a:pt x="-324027" y="1056487"/>
                  <a:pt x="963677" y="1157589"/>
                </a:cubicBezTo>
                <a:cubicBezTo>
                  <a:pt x="191768" y="1006426"/>
                  <a:pt x="-151927" y="489690"/>
                  <a:pt x="84889" y="0"/>
                </a:cubicBezTo>
                <a:lnTo>
                  <a:pt x="4378312" y="4082"/>
                </a:lnTo>
                <a:cubicBezTo>
                  <a:pt x="4377520" y="1312354"/>
                  <a:pt x="4378819" y="3332710"/>
                  <a:pt x="4375159" y="4943988"/>
                </a:cubicBezTo>
                <a:lnTo>
                  <a:pt x="19659" y="4942855"/>
                </a:ln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DFE0D-B6B6-4759-AF53-A358B5CB35F9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26488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i ja pystykuva (musta taust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228" y="-16019"/>
            <a:ext cx="5347582" cy="6884257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290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229430 w 5527848"/>
              <a:gd name="connsiteY0" fmla="*/ 4482346 h 5344735"/>
              <a:gd name="connsiteX1" fmla="*/ 761334 w 5527848"/>
              <a:gd name="connsiteY1" fmla="*/ 3920463 h 5344735"/>
              <a:gd name="connsiteX2" fmla="*/ 693876 w 5527848"/>
              <a:gd name="connsiteY2" fmla="*/ 3545363 h 5344735"/>
              <a:gd name="connsiteX3" fmla="*/ 607014 w 5527848"/>
              <a:gd name="connsiteY3" fmla="*/ 3110625 h 5344735"/>
              <a:gd name="connsiteX4" fmla="*/ 560385 w 5527848"/>
              <a:gd name="connsiteY4" fmla="*/ 2448496 h 5344735"/>
              <a:gd name="connsiteX5" fmla="*/ 1012371 w 5527848"/>
              <a:gd name="connsiteY5" fmla="*/ 1862648 h 5344735"/>
              <a:gd name="connsiteX6" fmla="*/ 1178592 w 5527848"/>
              <a:gd name="connsiteY6" fmla="*/ 1539213 h 5344735"/>
              <a:gd name="connsiteX7" fmla="*/ 1384568 w 5527848"/>
              <a:gd name="connsiteY7" fmla="*/ 1192699 h 5344735"/>
              <a:gd name="connsiteX8" fmla="*/ 2561297 w 5527848"/>
              <a:gd name="connsiteY8" fmla="*/ 504588 h 5344735"/>
              <a:gd name="connsiteX9" fmla="*/ 3611517 w 5527848"/>
              <a:gd name="connsiteY9" fmla="*/ 352835 h 5344735"/>
              <a:gd name="connsiteX10" fmla="*/ 4446695 w 5527848"/>
              <a:gd name="connsiteY10" fmla="*/ 537437 h 5344735"/>
              <a:gd name="connsiteX11" fmla="*/ 5000030 w 5527848"/>
              <a:gd name="connsiteY11" fmla="*/ 665402 h 5344735"/>
              <a:gd name="connsiteX12" fmla="*/ 5516469 w 5527848"/>
              <a:gd name="connsiteY12" fmla="*/ 105605 h 5344735"/>
              <a:gd name="connsiteX13" fmla="*/ 5527848 w 5527848"/>
              <a:gd name="connsiteY13" fmla="*/ 5339027 h 5344735"/>
              <a:gd name="connsiteX14" fmla="*/ 178034 w 5527848"/>
              <a:gd name="connsiteY14" fmla="*/ 5344735 h 5344735"/>
              <a:gd name="connsiteX15" fmla="*/ 1229430 w 5527848"/>
              <a:gd name="connsiteY15" fmla="*/ 4482346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773014 w 5606986"/>
              <a:gd name="connsiteY2" fmla="*/ 3545363 h 5344735"/>
              <a:gd name="connsiteX3" fmla="*/ 686152 w 5606986"/>
              <a:gd name="connsiteY3" fmla="*/ 3110625 h 5344735"/>
              <a:gd name="connsiteX4" fmla="*/ 639523 w 5606986"/>
              <a:gd name="connsiteY4" fmla="*/ 2448496 h 5344735"/>
              <a:gd name="connsiteX5" fmla="*/ 1091509 w 5606986"/>
              <a:gd name="connsiteY5" fmla="*/ 1862648 h 5344735"/>
              <a:gd name="connsiteX6" fmla="*/ 1257730 w 5606986"/>
              <a:gd name="connsiteY6" fmla="*/ 1539213 h 5344735"/>
              <a:gd name="connsiteX7" fmla="*/ 1463706 w 5606986"/>
              <a:gd name="connsiteY7" fmla="*/ 1192699 h 5344735"/>
              <a:gd name="connsiteX8" fmla="*/ 2640435 w 5606986"/>
              <a:gd name="connsiteY8" fmla="*/ 504588 h 5344735"/>
              <a:gd name="connsiteX9" fmla="*/ 3690655 w 5606986"/>
              <a:gd name="connsiteY9" fmla="*/ 352835 h 5344735"/>
              <a:gd name="connsiteX10" fmla="*/ 4525833 w 5606986"/>
              <a:gd name="connsiteY10" fmla="*/ 537437 h 5344735"/>
              <a:gd name="connsiteX11" fmla="*/ 5079168 w 5606986"/>
              <a:gd name="connsiteY11" fmla="*/ 665402 h 5344735"/>
              <a:gd name="connsiteX12" fmla="*/ 5595607 w 5606986"/>
              <a:gd name="connsiteY12" fmla="*/ 105605 h 5344735"/>
              <a:gd name="connsiteX13" fmla="*/ 5606986 w 5606986"/>
              <a:gd name="connsiteY13" fmla="*/ 5339027 h 5344735"/>
              <a:gd name="connsiteX14" fmla="*/ 257172 w 5606986"/>
              <a:gd name="connsiteY14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639523 w 5606986"/>
              <a:gd name="connsiteY3" fmla="*/ 2448496 h 5344735"/>
              <a:gd name="connsiteX4" fmla="*/ 1091509 w 5606986"/>
              <a:gd name="connsiteY4" fmla="*/ 1862648 h 5344735"/>
              <a:gd name="connsiteX5" fmla="*/ 1257730 w 5606986"/>
              <a:gd name="connsiteY5" fmla="*/ 1539213 h 5344735"/>
              <a:gd name="connsiteX6" fmla="*/ 1463706 w 5606986"/>
              <a:gd name="connsiteY6" fmla="*/ 1192699 h 5344735"/>
              <a:gd name="connsiteX7" fmla="*/ 2640435 w 5606986"/>
              <a:gd name="connsiteY7" fmla="*/ 504588 h 5344735"/>
              <a:gd name="connsiteX8" fmla="*/ 3690655 w 5606986"/>
              <a:gd name="connsiteY8" fmla="*/ 352835 h 5344735"/>
              <a:gd name="connsiteX9" fmla="*/ 4525833 w 5606986"/>
              <a:gd name="connsiteY9" fmla="*/ 537437 h 5344735"/>
              <a:gd name="connsiteX10" fmla="*/ 5079168 w 5606986"/>
              <a:gd name="connsiteY10" fmla="*/ 665402 h 5344735"/>
              <a:gd name="connsiteX11" fmla="*/ 5595607 w 5606986"/>
              <a:gd name="connsiteY11" fmla="*/ 105605 h 5344735"/>
              <a:gd name="connsiteX12" fmla="*/ 5606986 w 5606986"/>
              <a:gd name="connsiteY12" fmla="*/ 5339027 h 5344735"/>
              <a:gd name="connsiteX13" fmla="*/ 257172 w 5606986"/>
              <a:gd name="connsiteY13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091509 w 5606986"/>
              <a:gd name="connsiteY3" fmla="*/ 1862648 h 5344735"/>
              <a:gd name="connsiteX4" fmla="*/ 1257730 w 5606986"/>
              <a:gd name="connsiteY4" fmla="*/ 1539213 h 5344735"/>
              <a:gd name="connsiteX5" fmla="*/ 1463706 w 5606986"/>
              <a:gd name="connsiteY5" fmla="*/ 1192699 h 5344735"/>
              <a:gd name="connsiteX6" fmla="*/ 2640435 w 5606986"/>
              <a:gd name="connsiteY6" fmla="*/ 504588 h 5344735"/>
              <a:gd name="connsiteX7" fmla="*/ 3690655 w 5606986"/>
              <a:gd name="connsiteY7" fmla="*/ 352835 h 5344735"/>
              <a:gd name="connsiteX8" fmla="*/ 4525833 w 5606986"/>
              <a:gd name="connsiteY8" fmla="*/ 537437 h 5344735"/>
              <a:gd name="connsiteX9" fmla="*/ 5079168 w 5606986"/>
              <a:gd name="connsiteY9" fmla="*/ 665402 h 5344735"/>
              <a:gd name="connsiteX10" fmla="*/ 5595607 w 5606986"/>
              <a:gd name="connsiteY10" fmla="*/ 105605 h 5344735"/>
              <a:gd name="connsiteX11" fmla="*/ 5606986 w 5606986"/>
              <a:gd name="connsiteY11" fmla="*/ 5339027 h 5344735"/>
              <a:gd name="connsiteX12" fmla="*/ 257172 w 5606986"/>
              <a:gd name="connsiteY12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257730 w 5606986"/>
              <a:gd name="connsiteY3" fmla="*/ 1539213 h 5344735"/>
              <a:gd name="connsiteX4" fmla="*/ 1463706 w 5606986"/>
              <a:gd name="connsiteY4" fmla="*/ 1192699 h 5344735"/>
              <a:gd name="connsiteX5" fmla="*/ 2640435 w 5606986"/>
              <a:gd name="connsiteY5" fmla="*/ 504588 h 5344735"/>
              <a:gd name="connsiteX6" fmla="*/ 3690655 w 5606986"/>
              <a:gd name="connsiteY6" fmla="*/ 352835 h 5344735"/>
              <a:gd name="connsiteX7" fmla="*/ 4525833 w 5606986"/>
              <a:gd name="connsiteY7" fmla="*/ 537437 h 5344735"/>
              <a:gd name="connsiteX8" fmla="*/ 5079168 w 5606986"/>
              <a:gd name="connsiteY8" fmla="*/ 665402 h 5344735"/>
              <a:gd name="connsiteX9" fmla="*/ 5595607 w 5606986"/>
              <a:gd name="connsiteY9" fmla="*/ 105605 h 5344735"/>
              <a:gd name="connsiteX10" fmla="*/ 5606986 w 5606986"/>
              <a:gd name="connsiteY10" fmla="*/ 5339027 h 5344735"/>
              <a:gd name="connsiteX11" fmla="*/ 257172 w 5606986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675324 w 5596158"/>
              <a:gd name="connsiteY2" fmla="*/ 3110625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43897 w 5596158"/>
              <a:gd name="connsiteY2" fmla="*/ 2742136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993403 w 5596158"/>
              <a:gd name="connsiteY4" fmla="*/ 501212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00305 h 5300305"/>
              <a:gd name="connsiteX1" fmla="*/ 911530 w 5596158"/>
              <a:gd name="connsiteY1" fmla="*/ 3898779 h 5300305"/>
              <a:gd name="connsiteX2" fmla="*/ 1130249 w 5596158"/>
              <a:gd name="connsiteY2" fmla="*/ 2693157 h 5300305"/>
              <a:gd name="connsiteX3" fmla="*/ 1205959 w 5596158"/>
              <a:gd name="connsiteY3" fmla="*/ 1603965 h 5300305"/>
              <a:gd name="connsiteX4" fmla="*/ 993403 w 5596158"/>
              <a:gd name="connsiteY4" fmla="*/ 456782 h 5300305"/>
              <a:gd name="connsiteX5" fmla="*/ 2552269 w 5596158"/>
              <a:gd name="connsiteY5" fmla="*/ 564791 h 5300305"/>
              <a:gd name="connsiteX6" fmla="*/ 3679827 w 5596158"/>
              <a:gd name="connsiteY6" fmla="*/ 308405 h 5300305"/>
              <a:gd name="connsiteX7" fmla="*/ 4515005 w 5596158"/>
              <a:gd name="connsiteY7" fmla="*/ 493007 h 5300305"/>
              <a:gd name="connsiteX8" fmla="*/ 5068340 w 5596158"/>
              <a:gd name="connsiteY8" fmla="*/ 620972 h 5300305"/>
              <a:gd name="connsiteX9" fmla="*/ 5584779 w 5596158"/>
              <a:gd name="connsiteY9" fmla="*/ 61175 h 5300305"/>
              <a:gd name="connsiteX10" fmla="*/ 5596158 w 5596158"/>
              <a:gd name="connsiteY10" fmla="*/ 5294597 h 5300305"/>
              <a:gd name="connsiteX11" fmla="*/ 246344 w 5596158"/>
              <a:gd name="connsiteY11" fmla="*/ 5300305 h 5300305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4515005 w 5596158"/>
              <a:gd name="connsiteY7" fmla="*/ 435125 h 5242423"/>
              <a:gd name="connsiteX8" fmla="*/ 5068340 w 5596158"/>
              <a:gd name="connsiteY8" fmla="*/ 563090 h 5242423"/>
              <a:gd name="connsiteX9" fmla="*/ 5584779 w 5596158"/>
              <a:gd name="connsiteY9" fmla="*/ 3293 h 5242423"/>
              <a:gd name="connsiteX10" fmla="*/ 5596158 w 5596158"/>
              <a:gd name="connsiteY10" fmla="*/ 5236715 h 5242423"/>
              <a:gd name="connsiteX11" fmla="*/ 246344 w 5596158"/>
              <a:gd name="connsiteY11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41066 h 5241066"/>
              <a:gd name="connsiteX1" fmla="*/ 911530 w 5596158"/>
              <a:gd name="connsiteY1" fmla="*/ 3839540 h 5241066"/>
              <a:gd name="connsiteX2" fmla="*/ 1130249 w 5596158"/>
              <a:gd name="connsiteY2" fmla="*/ 2633918 h 5241066"/>
              <a:gd name="connsiteX3" fmla="*/ 1205959 w 5596158"/>
              <a:gd name="connsiteY3" fmla="*/ 1544726 h 5241066"/>
              <a:gd name="connsiteX4" fmla="*/ 993403 w 5596158"/>
              <a:gd name="connsiteY4" fmla="*/ 397543 h 5241066"/>
              <a:gd name="connsiteX5" fmla="*/ 2552269 w 5596158"/>
              <a:gd name="connsiteY5" fmla="*/ 505552 h 5241066"/>
              <a:gd name="connsiteX6" fmla="*/ 3866347 w 5596158"/>
              <a:gd name="connsiteY6" fmla="*/ 704091 h 5241066"/>
              <a:gd name="connsiteX7" fmla="*/ 5027396 w 5596158"/>
              <a:gd name="connsiteY7" fmla="*/ 1266868 h 5241066"/>
              <a:gd name="connsiteX8" fmla="*/ 5584779 w 5596158"/>
              <a:gd name="connsiteY8" fmla="*/ 1936 h 5241066"/>
              <a:gd name="connsiteX9" fmla="*/ 5596158 w 5596158"/>
              <a:gd name="connsiteY9" fmla="*/ 5235358 h 5241066"/>
              <a:gd name="connsiteX10" fmla="*/ 246344 w 5596158"/>
              <a:gd name="connsiteY10" fmla="*/ 5241066 h 5241066"/>
              <a:gd name="connsiteX0" fmla="*/ 246344 w 5596158"/>
              <a:gd name="connsiteY0" fmla="*/ 5242927 h 5242927"/>
              <a:gd name="connsiteX1" fmla="*/ 911530 w 5596158"/>
              <a:gd name="connsiteY1" fmla="*/ 3841401 h 5242927"/>
              <a:gd name="connsiteX2" fmla="*/ 1130249 w 5596158"/>
              <a:gd name="connsiteY2" fmla="*/ 2635779 h 5242927"/>
              <a:gd name="connsiteX3" fmla="*/ 1205959 w 5596158"/>
              <a:gd name="connsiteY3" fmla="*/ 1546587 h 5242927"/>
              <a:gd name="connsiteX4" fmla="*/ 993403 w 5596158"/>
              <a:gd name="connsiteY4" fmla="*/ 399404 h 5242927"/>
              <a:gd name="connsiteX5" fmla="*/ 2552269 w 5596158"/>
              <a:gd name="connsiteY5" fmla="*/ 507413 h 5242927"/>
              <a:gd name="connsiteX6" fmla="*/ 3866347 w 5596158"/>
              <a:gd name="connsiteY6" fmla="*/ 705952 h 5242927"/>
              <a:gd name="connsiteX7" fmla="*/ 5050142 w 5596158"/>
              <a:gd name="connsiteY7" fmla="*/ 786508 h 5242927"/>
              <a:gd name="connsiteX8" fmla="*/ 5584779 w 5596158"/>
              <a:gd name="connsiteY8" fmla="*/ 3797 h 5242927"/>
              <a:gd name="connsiteX9" fmla="*/ 5596158 w 5596158"/>
              <a:gd name="connsiteY9" fmla="*/ 5237219 h 5242927"/>
              <a:gd name="connsiteX10" fmla="*/ 246344 w 5596158"/>
              <a:gd name="connsiteY10" fmla="*/ 5242927 h 5242927"/>
              <a:gd name="connsiteX0" fmla="*/ 246344 w 5596158"/>
              <a:gd name="connsiteY0" fmla="*/ 5239130 h 5239130"/>
              <a:gd name="connsiteX1" fmla="*/ 911530 w 5596158"/>
              <a:gd name="connsiteY1" fmla="*/ 3837604 h 5239130"/>
              <a:gd name="connsiteX2" fmla="*/ 1130249 w 5596158"/>
              <a:gd name="connsiteY2" fmla="*/ 2631982 h 5239130"/>
              <a:gd name="connsiteX3" fmla="*/ 1205959 w 5596158"/>
              <a:gd name="connsiteY3" fmla="*/ 1542790 h 5239130"/>
              <a:gd name="connsiteX4" fmla="*/ 993403 w 5596158"/>
              <a:gd name="connsiteY4" fmla="*/ 395607 h 5239130"/>
              <a:gd name="connsiteX5" fmla="*/ 2552269 w 5596158"/>
              <a:gd name="connsiteY5" fmla="*/ 503616 h 5239130"/>
              <a:gd name="connsiteX6" fmla="*/ 3866347 w 5596158"/>
              <a:gd name="connsiteY6" fmla="*/ 702155 h 5239130"/>
              <a:gd name="connsiteX7" fmla="*/ 5050142 w 5596158"/>
              <a:gd name="connsiteY7" fmla="*/ 782711 h 5239130"/>
              <a:gd name="connsiteX8" fmla="*/ 5584779 w 5596158"/>
              <a:gd name="connsiteY8" fmla="*/ 0 h 5239130"/>
              <a:gd name="connsiteX9" fmla="*/ 5596158 w 5596158"/>
              <a:gd name="connsiteY9" fmla="*/ 5233422 h 5239130"/>
              <a:gd name="connsiteX10" fmla="*/ 246344 w 5596158"/>
              <a:gd name="connsiteY10" fmla="*/ 5239130 h 5239130"/>
              <a:gd name="connsiteX0" fmla="*/ 246344 w 5596158"/>
              <a:gd name="connsiteY0" fmla="*/ 5345602 h 5345602"/>
              <a:gd name="connsiteX1" fmla="*/ 911530 w 5596158"/>
              <a:gd name="connsiteY1" fmla="*/ 3944076 h 5345602"/>
              <a:gd name="connsiteX2" fmla="*/ 1130249 w 5596158"/>
              <a:gd name="connsiteY2" fmla="*/ 2738454 h 5345602"/>
              <a:gd name="connsiteX3" fmla="*/ 1205959 w 5596158"/>
              <a:gd name="connsiteY3" fmla="*/ 1649262 h 5345602"/>
              <a:gd name="connsiteX4" fmla="*/ 993403 w 5596158"/>
              <a:gd name="connsiteY4" fmla="*/ 502079 h 5345602"/>
              <a:gd name="connsiteX5" fmla="*/ 2552269 w 5596158"/>
              <a:gd name="connsiteY5" fmla="*/ 610088 h 5345602"/>
              <a:gd name="connsiteX6" fmla="*/ 3866347 w 5596158"/>
              <a:gd name="connsiteY6" fmla="*/ 808627 h 5345602"/>
              <a:gd name="connsiteX7" fmla="*/ 5050142 w 5596158"/>
              <a:gd name="connsiteY7" fmla="*/ 889183 h 5345602"/>
              <a:gd name="connsiteX8" fmla="*/ 5584779 w 5596158"/>
              <a:gd name="connsiteY8" fmla="*/ 106472 h 5345602"/>
              <a:gd name="connsiteX9" fmla="*/ 5596158 w 5596158"/>
              <a:gd name="connsiteY9" fmla="*/ 5339894 h 5345602"/>
              <a:gd name="connsiteX10" fmla="*/ 246344 w 5596158"/>
              <a:gd name="connsiteY10" fmla="*/ 5345602 h 5345602"/>
              <a:gd name="connsiteX0" fmla="*/ 246344 w 5596158"/>
              <a:gd name="connsiteY0" fmla="*/ 5367299 h 5367299"/>
              <a:gd name="connsiteX1" fmla="*/ 911530 w 5596158"/>
              <a:gd name="connsiteY1" fmla="*/ 3965773 h 5367299"/>
              <a:gd name="connsiteX2" fmla="*/ 1130249 w 5596158"/>
              <a:gd name="connsiteY2" fmla="*/ 2760151 h 5367299"/>
              <a:gd name="connsiteX3" fmla="*/ 1205959 w 5596158"/>
              <a:gd name="connsiteY3" fmla="*/ 1670959 h 5367299"/>
              <a:gd name="connsiteX4" fmla="*/ 993403 w 5596158"/>
              <a:gd name="connsiteY4" fmla="*/ 523776 h 5367299"/>
              <a:gd name="connsiteX5" fmla="*/ 2552269 w 5596158"/>
              <a:gd name="connsiteY5" fmla="*/ 631785 h 5367299"/>
              <a:gd name="connsiteX6" fmla="*/ 3866347 w 5596158"/>
              <a:gd name="connsiteY6" fmla="*/ 830324 h 5367299"/>
              <a:gd name="connsiteX7" fmla="*/ 5050142 w 5596158"/>
              <a:gd name="connsiteY7" fmla="*/ 910880 h 5367299"/>
              <a:gd name="connsiteX8" fmla="*/ 5584779 w 5596158"/>
              <a:gd name="connsiteY8" fmla="*/ 128169 h 5367299"/>
              <a:gd name="connsiteX9" fmla="*/ 5596158 w 5596158"/>
              <a:gd name="connsiteY9" fmla="*/ 5361591 h 5367299"/>
              <a:gd name="connsiteX10" fmla="*/ 246344 w 5596158"/>
              <a:gd name="connsiteY10" fmla="*/ 5367299 h 5367299"/>
              <a:gd name="connsiteX0" fmla="*/ 246344 w 5596158"/>
              <a:gd name="connsiteY0" fmla="*/ 5338116 h 5338116"/>
              <a:gd name="connsiteX1" fmla="*/ 911530 w 5596158"/>
              <a:gd name="connsiteY1" fmla="*/ 3936590 h 5338116"/>
              <a:gd name="connsiteX2" fmla="*/ 1130249 w 5596158"/>
              <a:gd name="connsiteY2" fmla="*/ 2730968 h 5338116"/>
              <a:gd name="connsiteX3" fmla="*/ 1205959 w 5596158"/>
              <a:gd name="connsiteY3" fmla="*/ 1641776 h 5338116"/>
              <a:gd name="connsiteX4" fmla="*/ 993403 w 5596158"/>
              <a:gd name="connsiteY4" fmla="*/ 494593 h 5338116"/>
              <a:gd name="connsiteX5" fmla="*/ 2552269 w 5596158"/>
              <a:gd name="connsiteY5" fmla="*/ 602602 h 5338116"/>
              <a:gd name="connsiteX6" fmla="*/ 3866347 w 5596158"/>
              <a:gd name="connsiteY6" fmla="*/ 801141 h 5338116"/>
              <a:gd name="connsiteX7" fmla="*/ 5050142 w 5596158"/>
              <a:gd name="connsiteY7" fmla="*/ 881697 h 5338116"/>
              <a:gd name="connsiteX8" fmla="*/ 5584779 w 5596158"/>
              <a:gd name="connsiteY8" fmla="*/ 98986 h 5338116"/>
              <a:gd name="connsiteX9" fmla="*/ 5596158 w 5596158"/>
              <a:gd name="connsiteY9" fmla="*/ 5332408 h 5338116"/>
              <a:gd name="connsiteX10" fmla="*/ 246344 w 5596158"/>
              <a:gd name="connsiteY10" fmla="*/ 5338116 h 5338116"/>
              <a:gd name="connsiteX0" fmla="*/ 246344 w 5596158"/>
              <a:gd name="connsiteY0" fmla="*/ 5333017 h 5333017"/>
              <a:gd name="connsiteX1" fmla="*/ 911530 w 5596158"/>
              <a:gd name="connsiteY1" fmla="*/ 3931491 h 5333017"/>
              <a:gd name="connsiteX2" fmla="*/ 1130249 w 5596158"/>
              <a:gd name="connsiteY2" fmla="*/ 2725869 h 5333017"/>
              <a:gd name="connsiteX3" fmla="*/ 1205959 w 5596158"/>
              <a:gd name="connsiteY3" fmla="*/ 1636677 h 5333017"/>
              <a:gd name="connsiteX4" fmla="*/ 993403 w 5596158"/>
              <a:gd name="connsiteY4" fmla="*/ 489494 h 5333017"/>
              <a:gd name="connsiteX5" fmla="*/ 2552269 w 5596158"/>
              <a:gd name="connsiteY5" fmla="*/ 597503 h 5333017"/>
              <a:gd name="connsiteX6" fmla="*/ 3866347 w 5596158"/>
              <a:gd name="connsiteY6" fmla="*/ 796042 h 5333017"/>
              <a:gd name="connsiteX7" fmla="*/ 5050142 w 5596158"/>
              <a:gd name="connsiteY7" fmla="*/ 876598 h 5333017"/>
              <a:gd name="connsiteX8" fmla="*/ 5584779 w 5596158"/>
              <a:gd name="connsiteY8" fmla="*/ 93887 h 5333017"/>
              <a:gd name="connsiteX9" fmla="*/ 5596158 w 5596158"/>
              <a:gd name="connsiteY9" fmla="*/ 5327309 h 5333017"/>
              <a:gd name="connsiteX10" fmla="*/ 246344 w 5596158"/>
              <a:gd name="connsiteY10" fmla="*/ 5333017 h 53330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62613 h 5362613"/>
              <a:gd name="connsiteX1" fmla="*/ 911530 w 5596158"/>
              <a:gd name="connsiteY1" fmla="*/ 3961087 h 5362613"/>
              <a:gd name="connsiteX2" fmla="*/ 1130249 w 5596158"/>
              <a:gd name="connsiteY2" fmla="*/ 2755465 h 5362613"/>
              <a:gd name="connsiteX3" fmla="*/ 1205959 w 5596158"/>
              <a:gd name="connsiteY3" fmla="*/ 1666273 h 5362613"/>
              <a:gd name="connsiteX4" fmla="*/ 993403 w 5596158"/>
              <a:gd name="connsiteY4" fmla="*/ 519090 h 5362613"/>
              <a:gd name="connsiteX5" fmla="*/ 2552269 w 5596158"/>
              <a:gd name="connsiteY5" fmla="*/ 627099 h 5362613"/>
              <a:gd name="connsiteX6" fmla="*/ 3866347 w 5596158"/>
              <a:gd name="connsiteY6" fmla="*/ 825638 h 5362613"/>
              <a:gd name="connsiteX7" fmla="*/ 5050142 w 5596158"/>
              <a:gd name="connsiteY7" fmla="*/ 906194 h 5362613"/>
              <a:gd name="connsiteX8" fmla="*/ 5584779 w 5596158"/>
              <a:gd name="connsiteY8" fmla="*/ 123483 h 5362613"/>
              <a:gd name="connsiteX9" fmla="*/ 5596158 w 5596158"/>
              <a:gd name="connsiteY9" fmla="*/ 5356905 h 5362613"/>
              <a:gd name="connsiteX10" fmla="*/ 246344 w 5596158"/>
              <a:gd name="connsiteY10" fmla="*/ 5362613 h 5362613"/>
              <a:gd name="connsiteX0" fmla="*/ 246344 w 5596158"/>
              <a:gd name="connsiteY0" fmla="*/ 5348518 h 5348518"/>
              <a:gd name="connsiteX1" fmla="*/ 911530 w 5596158"/>
              <a:gd name="connsiteY1" fmla="*/ 3946992 h 5348518"/>
              <a:gd name="connsiteX2" fmla="*/ 1130249 w 5596158"/>
              <a:gd name="connsiteY2" fmla="*/ 2741370 h 5348518"/>
              <a:gd name="connsiteX3" fmla="*/ 1205959 w 5596158"/>
              <a:gd name="connsiteY3" fmla="*/ 1652178 h 5348518"/>
              <a:gd name="connsiteX4" fmla="*/ 993403 w 5596158"/>
              <a:gd name="connsiteY4" fmla="*/ 504995 h 5348518"/>
              <a:gd name="connsiteX5" fmla="*/ 2552269 w 5596158"/>
              <a:gd name="connsiteY5" fmla="*/ 613004 h 5348518"/>
              <a:gd name="connsiteX6" fmla="*/ 3866347 w 5596158"/>
              <a:gd name="connsiteY6" fmla="*/ 811543 h 5348518"/>
              <a:gd name="connsiteX7" fmla="*/ 5050142 w 5596158"/>
              <a:gd name="connsiteY7" fmla="*/ 892099 h 5348518"/>
              <a:gd name="connsiteX8" fmla="*/ 5584779 w 5596158"/>
              <a:gd name="connsiteY8" fmla="*/ 109388 h 5348518"/>
              <a:gd name="connsiteX9" fmla="*/ 5596158 w 5596158"/>
              <a:gd name="connsiteY9" fmla="*/ 5342810 h 5348518"/>
              <a:gd name="connsiteX10" fmla="*/ 246344 w 5596158"/>
              <a:gd name="connsiteY10" fmla="*/ 5348518 h 5348518"/>
              <a:gd name="connsiteX0" fmla="*/ 246344 w 5596158"/>
              <a:gd name="connsiteY0" fmla="*/ 5454343 h 5454343"/>
              <a:gd name="connsiteX1" fmla="*/ 911530 w 5596158"/>
              <a:gd name="connsiteY1" fmla="*/ 4052817 h 5454343"/>
              <a:gd name="connsiteX2" fmla="*/ 1130249 w 5596158"/>
              <a:gd name="connsiteY2" fmla="*/ 2847195 h 5454343"/>
              <a:gd name="connsiteX3" fmla="*/ 1205959 w 5596158"/>
              <a:gd name="connsiteY3" fmla="*/ 1758003 h 5454343"/>
              <a:gd name="connsiteX4" fmla="*/ 993403 w 5596158"/>
              <a:gd name="connsiteY4" fmla="*/ 610820 h 5454343"/>
              <a:gd name="connsiteX5" fmla="*/ 2552269 w 5596158"/>
              <a:gd name="connsiteY5" fmla="*/ 718829 h 5454343"/>
              <a:gd name="connsiteX6" fmla="*/ 3866347 w 5596158"/>
              <a:gd name="connsiteY6" fmla="*/ 917368 h 5454343"/>
              <a:gd name="connsiteX7" fmla="*/ 5050142 w 5596158"/>
              <a:gd name="connsiteY7" fmla="*/ 997924 h 5454343"/>
              <a:gd name="connsiteX8" fmla="*/ 5584779 w 5596158"/>
              <a:gd name="connsiteY8" fmla="*/ 215213 h 5454343"/>
              <a:gd name="connsiteX9" fmla="*/ 5596158 w 5596158"/>
              <a:gd name="connsiteY9" fmla="*/ 5448635 h 5454343"/>
              <a:gd name="connsiteX10" fmla="*/ 246344 w 5596158"/>
              <a:gd name="connsiteY10" fmla="*/ 5454343 h 5454343"/>
              <a:gd name="connsiteX0" fmla="*/ 246344 w 5596158"/>
              <a:gd name="connsiteY0" fmla="*/ 5375553 h 5375553"/>
              <a:gd name="connsiteX1" fmla="*/ 911530 w 5596158"/>
              <a:gd name="connsiteY1" fmla="*/ 3974027 h 5375553"/>
              <a:gd name="connsiteX2" fmla="*/ 1130249 w 5596158"/>
              <a:gd name="connsiteY2" fmla="*/ 2768405 h 5375553"/>
              <a:gd name="connsiteX3" fmla="*/ 1205959 w 5596158"/>
              <a:gd name="connsiteY3" fmla="*/ 1679213 h 5375553"/>
              <a:gd name="connsiteX4" fmla="*/ 993403 w 5596158"/>
              <a:gd name="connsiteY4" fmla="*/ 532030 h 5375553"/>
              <a:gd name="connsiteX5" fmla="*/ 2552269 w 5596158"/>
              <a:gd name="connsiteY5" fmla="*/ 640039 h 5375553"/>
              <a:gd name="connsiteX6" fmla="*/ 3866347 w 5596158"/>
              <a:gd name="connsiteY6" fmla="*/ 838578 h 5375553"/>
              <a:gd name="connsiteX7" fmla="*/ 5050142 w 5596158"/>
              <a:gd name="connsiteY7" fmla="*/ 919134 h 5375553"/>
              <a:gd name="connsiteX8" fmla="*/ 5584779 w 5596158"/>
              <a:gd name="connsiteY8" fmla="*/ 136423 h 5375553"/>
              <a:gd name="connsiteX9" fmla="*/ 5596158 w 5596158"/>
              <a:gd name="connsiteY9" fmla="*/ 5369845 h 5375553"/>
              <a:gd name="connsiteX10" fmla="*/ 246344 w 5596158"/>
              <a:gd name="connsiteY10" fmla="*/ 5375553 h 537555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300537 w 5650351"/>
              <a:gd name="connsiteY0" fmla="*/ 5349863 h 5349863"/>
              <a:gd name="connsiteX1" fmla="*/ 965723 w 5650351"/>
              <a:gd name="connsiteY1" fmla="*/ 3948337 h 5349863"/>
              <a:gd name="connsiteX2" fmla="*/ 1184442 w 5650351"/>
              <a:gd name="connsiteY2" fmla="*/ 2742715 h 5349863"/>
              <a:gd name="connsiteX3" fmla="*/ 1260152 w 5650351"/>
              <a:gd name="connsiteY3" fmla="*/ 1653523 h 5349863"/>
              <a:gd name="connsiteX4" fmla="*/ 1047596 w 5650351"/>
              <a:gd name="connsiteY4" fmla="*/ 506340 h 5349863"/>
              <a:gd name="connsiteX5" fmla="*/ 2606462 w 5650351"/>
              <a:gd name="connsiteY5" fmla="*/ 614349 h 5349863"/>
              <a:gd name="connsiteX6" fmla="*/ 3920540 w 5650351"/>
              <a:gd name="connsiteY6" fmla="*/ 812888 h 5349863"/>
              <a:gd name="connsiteX7" fmla="*/ 5104335 w 5650351"/>
              <a:gd name="connsiteY7" fmla="*/ 893444 h 5349863"/>
              <a:gd name="connsiteX8" fmla="*/ 5638972 w 5650351"/>
              <a:gd name="connsiteY8" fmla="*/ 110733 h 5349863"/>
              <a:gd name="connsiteX9" fmla="*/ 5650351 w 5650351"/>
              <a:gd name="connsiteY9" fmla="*/ 5344155 h 5349863"/>
              <a:gd name="connsiteX10" fmla="*/ 300537 w 5650351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748527 w 5351282"/>
              <a:gd name="connsiteY4" fmla="*/ 506340 h 5349863"/>
              <a:gd name="connsiteX5" fmla="*/ 2307393 w 5351282"/>
              <a:gd name="connsiteY5" fmla="*/ 614349 h 5349863"/>
              <a:gd name="connsiteX6" fmla="*/ 3621471 w 5351282"/>
              <a:gd name="connsiteY6" fmla="*/ 812888 h 5349863"/>
              <a:gd name="connsiteX7" fmla="*/ 4805266 w 5351282"/>
              <a:gd name="connsiteY7" fmla="*/ 893444 h 5349863"/>
              <a:gd name="connsiteX8" fmla="*/ 5339903 w 5351282"/>
              <a:gd name="connsiteY8" fmla="*/ 110733 h 5349863"/>
              <a:gd name="connsiteX9" fmla="*/ 5351282 w 5351282"/>
              <a:gd name="connsiteY9" fmla="*/ 5344155 h 5349863"/>
              <a:gd name="connsiteX10" fmla="*/ 1468 w 5351282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2307393 w 5351282"/>
              <a:gd name="connsiteY5" fmla="*/ 613004 h 5348518"/>
              <a:gd name="connsiteX6" fmla="*/ 3621471 w 5351282"/>
              <a:gd name="connsiteY6" fmla="*/ 811543 h 5348518"/>
              <a:gd name="connsiteX7" fmla="*/ 4805266 w 5351282"/>
              <a:gd name="connsiteY7" fmla="*/ 892099 h 5348518"/>
              <a:gd name="connsiteX8" fmla="*/ 5339903 w 5351282"/>
              <a:gd name="connsiteY8" fmla="*/ 109388 h 5348518"/>
              <a:gd name="connsiteX9" fmla="*/ 5351282 w 5351282"/>
              <a:gd name="connsiteY9" fmla="*/ 5342810 h 5348518"/>
              <a:gd name="connsiteX10" fmla="*/ 1468 w 5351282"/>
              <a:gd name="connsiteY10" fmla="*/ 5348518 h 5348518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3621471 w 5351282"/>
              <a:gd name="connsiteY5" fmla="*/ 811543 h 5348518"/>
              <a:gd name="connsiteX6" fmla="*/ 4805266 w 5351282"/>
              <a:gd name="connsiteY6" fmla="*/ 892099 h 5348518"/>
              <a:gd name="connsiteX7" fmla="*/ 5339903 w 5351282"/>
              <a:gd name="connsiteY7" fmla="*/ 109388 h 5348518"/>
              <a:gd name="connsiteX8" fmla="*/ 5351282 w 5351282"/>
              <a:gd name="connsiteY8" fmla="*/ 5342810 h 5348518"/>
              <a:gd name="connsiteX9" fmla="*/ 1468 w 5351282"/>
              <a:gd name="connsiteY9" fmla="*/ 5348518 h 5348518"/>
              <a:gd name="connsiteX0" fmla="*/ 1468 w 5351282"/>
              <a:gd name="connsiteY0" fmla="*/ 5239130 h 5239130"/>
              <a:gd name="connsiteX1" fmla="*/ 666654 w 5351282"/>
              <a:gd name="connsiteY1" fmla="*/ 3837604 h 5239130"/>
              <a:gd name="connsiteX2" fmla="*/ 885373 w 5351282"/>
              <a:gd name="connsiteY2" fmla="*/ 2631982 h 5239130"/>
              <a:gd name="connsiteX3" fmla="*/ 961083 w 5351282"/>
              <a:gd name="connsiteY3" fmla="*/ 1542790 h 5239130"/>
              <a:gd name="connsiteX4" fmla="*/ 82295 w 5351282"/>
              <a:gd name="connsiteY4" fmla="*/ 381781 h 5239130"/>
              <a:gd name="connsiteX5" fmla="*/ 4805266 w 5351282"/>
              <a:gd name="connsiteY5" fmla="*/ 782711 h 5239130"/>
              <a:gd name="connsiteX6" fmla="*/ 5339903 w 5351282"/>
              <a:gd name="connsiteY6" fmla="*/ 0 h 5239130"/>
              <a:gd name="connsiteX7" fmla="*/ 5351282 w 5351282"/>
              <a:gd name="connsiteY7" fmla="*/ 5233422 h 5239130"/>
              <a:gd name="connsiteX8" fmla="*/ 1468 w 5351282"/>
              <a:gd name="connsiteY8" fmla="*/ 5239130 h 5239130"/>
              <a:gd name="connsiteX0" fmla="*/ 1468 w 5351282"/>
              <a:gd name="connsiteY0" fmla="*/ 5562120 h 5562120"/>
              <a:gd name="connsiteX1" fmla="*/ 666654 w 5351282"/>
              <a:gd name="connsiteY1" fmla="*/ 4160594 h 5562120"/>
              <a:gd name="connsiteX2" fmla="*/ 885373 w 5351282"/>
              <a:gd name="connsiteY2" fmla="*/ 2954972 h 5562120"/>
              <a:gd name="connsiteX3" fmla="*/ 961083 w 5351282"/>
              <a:gd name="connsiteY3" fmla="*/ 1865780 h 5562120"/>
              <a:gd name="connsiteX4" fmla="*/ 82295 w 5351282"/>
              <a:gd name="connsiteY4" fmla="*/ 704771 h 5562120"/>
              <a:gd name="connsiteX5" fmla="*/ 5339903 w 5351282"/>
              <a:gd name="connsiteY5" fmla="*/ 322990 h 5562120"/>
              <a:gd name="connsiteX6" fmla="*/ 5351282 w 5351282"/>
              <a:gd name="connsiteY6" fmla="*/ 5556412 h 5562120"/>
              <a:gd name="connsiteX7" fmla="*/ 1468 w 5351282"/>
              <a:gd name="connsiteY7" fmla="*/ 5562120 h 5562120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276812 h 5276812"/>
              <a:gd name="connsiteX1" fmla="*/ 666654 w 5351282"/>
              <a:gd name="connsiteY1" fmla="*/ 3875286 h 5276812"/>
              <a:gd name="connsiteX2" fmla="*/ 885373 w 5351282"/>
              <a:gd name="connsiteY2" fmla="*/ 2669664 h 5276812"/>
              <a:gd name="connsiteX3" fmla="*/ 961083 w 5351282"/>
              <a:gd name="connsiteY3" fmla="*/ 1580472 h 5276812"/>
              <a:gd name="connsiteX4" fmla="*/ 82295 w 5351282"/>
              <a:gd name="connsiteY4" fmla="*/ 419463 h 5276812"/>
              <a:gd name="connsiteX5" fmla="*/ 4472137 w 5351282"/>
              <a:gd name="connsiteY5" fmla="*/ 425722 h 5276812"/>
              <a:gd name="connsiteX6" fmla="*/ 5351282 w 5351282"/>
              <a:gd name="connsiteY6" fmla="*/ 5271104 h 5276812"/>
              <a:gd name="connsiteX7" fmla="*/ 1468 w 5351282"/>
              <a:gd name="connsiteY7" fmla="*/ 5276812 h 5276812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322178 h 5322178"/>
              <a:gd name="connsiteX1" fmla="*/ 666654 w 5351282"/>
              <a:gd name="connsiteY1" fmla="*/ 3920652 h 5322178"/>
              <a:gd name="connsiteX2" fmla="*/ 885373 w 5351282"/>
              <a:gd name="connsiteY2" fmla="*/ 2715030 h 5322178"/>
              <a:gd name="connsiteX3" fmla="*/ 961083 w 5351282"/>
              <a:gd name="connsiteY3" fmla="*/ 1625838 h 5322178"/>
              <a:gd name="connsiteX4" fmla="*/ 82295 w 5351282"/>
              <a:gd name="connsiteY4" fmla="*/ 464829 h 5322178"/>
              <a:gd name="connsiteX5" fmla="*/ 4399114 w 5351282"/>
              <a:gd name="connsiteY5" fmla="*/ 403927 h 5322178"/>
              <a:gd name="connsiteX6" fmla="*/ 5351282 w 5351282"/>
              <a:gd name="connsiteY6" fmla="*/ 5316470 h 5322178"/>
              <a:gd name="connsiteX7" fmla="*/ 1468 w 5351282"/>
              <a:gd name="connsiteY7" fmla="*/ 5322178 h 5322178"/>
              <a:gd name="connsiteX0" fmla="*/ 1468 w 5351282"/>
              <a:gd name="connsiteY0" fmla="*/ 5275993 h 5275993"/>
              <a:gd name="connsiteX1" fmla="*/ 666654 w 5351282"/>
              <a:gd name="connsiteY1" fmla="*/ 3874467 h 5275993"/>
              <a:gd name="connsiteX2" fmla="*/ 885373 w 5351282"/>
              <a:gd name="connsiteY2" fmla="*/ 2668845 h 5275993"/>
              <a:gd name="connsiteX3" fmla="*/ 961083 w 5351282"/>
              <a:gd name="connsiteY3" fmla="*/ 1579653 h 5275993"/>
              <a:gd name="connsiteX4" fmla="*/ 82295 w 5351282"/>
              <a:gd name="connsiteY4" fmla="*/ 418644 h 5275993"/>
              <a:gd name="connsiteX5" fmla="*/ 4375718 w 5351282"/>
              <a:gd name="connsiteY5" fmla="*/ 426146 h 5275993"/>
              <a:gd name="connsiteX6" fmla="*/ 5351282 w 5351282"/>
              <a:gd name="connsiteY6" fmla="*/ 5270285 h 5275993"/>
              <a:gd name="connsiteX7" fmla="*/ 1468 w 5351282"/>
              <a:gd name="connsiteY7" fmla="*/ 5275993 h 5275993"/>
              <a:gd name="connsiteX0" fmla="*/ 1468 w 5351282"/>
              <a:gd name="connsiteY0" fmla="*/ 4970027 h 4970027"/>
              <a:gd name="connsiteX1" fmla="*/ 666654 w 5351282"/>
              <a:gd name="connsiteY1" fmla="*/ 3568501 h 4970027"/>
              <a:gd name="connsiteX2" fmla="*/ 885373 w 5351282"/>
              <a:gd name="connsiteY2" fmla="*/ 2362879 h 4970027"/>
              <a:gd name="connsiteX3" fmla="*/ 961083 w 5351282"/>
              <a:gd name="connsiteY3" fmla="*/ 1273687 h 4970027"/>
              <a:gd name="connsiteX4" fmla="*/ 82295 w 5351282"/>
              <a:gd name="connsiteY4" fmla="*/ 112678 h 4970027"/>
              <a:gd name="connsiteX5" fmla="*/ 4375718 w 5351282"/>
              <a:gd name="connsiteY5" fmla="*/ 120180 h 4970027"/>
              <a:gd name="connsiteX6" fmla="*/ 5351282 w 5351282"/>
              <a:gd name="connsiteY6" fmla="*/ 4964319 h 4970027"/>
              <a:gd name="connsiteX7" fmla="*/ 1468 w 5351282"/>
              <a:gd name="connsiteY7" fmla="*/ 4970027 h 4970027"/>
              <a:gd name="connsiteX0" fmla="*/ 1468 w 5351282"/>
              <a:gd name="connsiteY0" fmla="*/ 4857349 h 4857349"/>
              <a:gd name="connsiteX1" fmla="*/ 666654 w 5351282"/>
              <a:gd name="connsiteY1" fmla="*/ 3455823 h 4857349"/>
              <a:gd name="connsiteX2" fmla="*/ 885373 w 5351282"/>
              <a:gd name="connsiteY2" fmla="*/ 2250201 h 4857349"/>
              <a:gd name="connsiteX3" fmla="*/ 961083 w 5351282"/>
              <a:gd name="connsiteY3" fmla="*/ 1161009 h 4857349"/>
              <a:gd name="connsiteX4" fmla="*/ 82295 w 5351282"/>
              <a:gd name="connsiteY4" fmla="*/ 0 h 4857349"/>
              <a:gd name="connsiteX5" fmla="*/ 4375718 w 5351282"/>
              <a:gd name="connsiteY5" fmla="*/ 7502 h 4857349"/>
              <a:gd name="connsiteX6" fmla="*/ 5351282 w 5351282"/>
              <a:gd name="connsiteY6" fmla="*/ 4851641 h 4857349"/>
              <a:gd name="connsiteX7" fmla="*/ 1468 w 5351282"/>
              <a:gd name="connsiteY7" fmla="*/ 4857349 h 485734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4 w 4377359"/>
              <a:gd name="connsiteY6" fmla="*/ 4943988 h 4943988"/>
              <a:gd name="connsiteX7" fmla="*/ 1468 w 4377359"/>
              <a:gd name="connsiteY7" fmla="*/ 4853929 h 4943988"/>
              <a:gd name="connsiteX0" fmla="*/ 1468 w 4403759"/>
              <a:gd name="connsiteY0" fmla="*/ 4853929 h 4971350"/>
              <a:gd name="connsiteX1" fmla="*/ 666654 w 4403759"/>
              <a:gd name="connsiteY1" fmla="*/ 3452403 h 4971350"/>
              <a:gd name="connsiteX2" fmla="*/ 885373 w 4403759"/>
              <a:gd name="connsiteY2" fmla="*/ 2246781 h 4971350"/>
              <a:gd name="connsiteX3" fmla="*/ 961083 w 4403759"/>
              <a:gd name="connsiteY3" fmla="*/ 1157589 h 4971350"/>
              <a:gd name="connsiteX4" fmla="*/ 82295 w 4403759"/>
              <a:gd name="connsiteY4" fmla="*/ 0 h 4971350"/>
              <a:gd name="connsiteX5" fmla="*/ 4375718 w 4403759"/>
              <a:gd name="connsiteY5" fmla="*/ 4082 h 4971350"/>
              <a:gd name="connsiteX6" fmla="*/ 4403759 w 4403759"/>
              <a:gd name="connsiteY6" fmla="*/ 4971350 h 4971350"/>
              <a:gd name="connsiteX7" fmla="*/ 1468 w 4403759"/>
              <a:gd name="connsiteY7" fmla="*/ 4853929 h 4971350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5 w 4377359"/>
              <a:gd name="connsiteY6" fmla="*/ 4943988 h 4943988"/>
              <a:gd name="connsiteX7" fmla="*/ 1468 w 4377359"/>
              <a:gd name="connsiteY7" fmla="*/ 4853929 h 4943988"/>
              <a:gd name="connsiteX0" fmla="*/ 1468 w 4395868"/>
              <a:gd name="connsiteY0" fmla="*/ 4853929 h 4943988"/>
              <a:gd name="connsiteX1" fmla="*/ 666654 w 4395868"/>
              <a:gd name="connsiteY1" fmla="*/ 3452403 h 4943988"/>
              <a:gd name="connsiteX2" fmla="*/ 885373 w 4395868"/>
              <a:gd name="connsiteY2" fmla="*/ 2246781 h 4943988"/>
              <a:gd name="connsiteX3" fmla="*/ 961083 w 4395868"/>
              <a:gd name="connsiteY3" fmla="*/ 1157589 h 4943988"/>
              <a:gd name="connsiteX4" fmla="*/ 82295 w 4395868"/>
              <a:gd name="connsiteY4" fmla="*/ 0 h 4943988"/>
              <a:gd name="connsiteX5" fmla="*/ 4375718 w 4395868"/>
              <a:gd name="connsiteY5" fmla="*/ 4082 h 4943988"/>
              <a:gd name="connsiteX6" fmla="*/ 4372565 w 4395868"/>
              <a:gd name="connsiteY6" fmla="*/ 4943988 h 4943988"/>
              <a:gd name="connsiteX7" fmla="*/ 1468 w 4395868"/>
              <a:gd name="connsiteY7" fmla="*/ 4853929 h 4943988"/>
              <a:gd name="connsiteX0" fmla="*/ 1468 w 4378831"/>
              <a:gd name="connsiteY0" fmla="*/ 4853929 h 4943988"/>
              <a:gd name="connsiteX1" fmla="*/ 666654 w 4378831"/>
              <a:gd name="connsiteY1" fmla="*/ 3452403 h 4943988"/>
              <a:gd name="connsiteX2" fmla="*/ 885373 w 4378831"/>
              <a:gd name="connsiteY2" fmla="*/ 2246781 h 4943988"/>
              <a:gd name="connsiteX3" fmla="*/ 961083 w 4378831"/>
              <a:gd name="connsiteY3" fmla="*/ 1157589 h 4943988"/>
              <a:gd name="connsiteX4" fmla="*/ 82295 w 4378831"/>
              <a:gd name="connsiteY4" fmla="*/ 0 h 4943988"/>
              <a:gd name="connsiteX5" fmla="*/ 4375718 w 4378831"/>
              <a:gd name="connsiteY5" fmla="*/ 4082 h 4943988"/>
              <a:gd name="connsiteX6" fmla="*/ 4372565 w 4378831"/>
              <a:gd name="connsiteY6" fmla="*/ 4943988 h 4943988"/>
              <a:gd name="connsiteX7" fmla="*/ 1468 w 4378831"/>
              <a:gd name="connsiteY7" fmla="*/ 4853929 h 4943988"/>
              <a:gd name="connsiteX0" fmla="*/ 1468 w 4375718"/>
              <a:gd name="connsiteY0" fmla="*/ 4853929 h 4943988"/>
              <a:gd name="connsiteX1" fmla="*/ 666654 w 4375718"/>
              <a:gd name="connsiteY1" fmla="*/ 3452403 h 4943988"/>
              <a:gd name="connsiteX2" fmla="*/ 885373 w 4375718"/>
              <a:gd name="connsiteY2" fmla="*/ 2246781 h 4943988"/>
              <a:gd name="connsiteX3" fmla="*/ 961083 w 4375718"/>
              <a:gd name="connsiteY3" fmla="*/ 1157589 h 4943988"/>
              <a:gd name="connsiteX4" fmla="*/ 82295 w 4375718"/>
              <a:gd name="connsiteY4" fmla="*/ 0 h 4943988"/>
              <a:gd name="connsiteX5" fmla="*/ 4375718 w 4375718"/>
              <a:gd name="connsiteY5" fmla="*/ 4082 h 4943988"/>
              <a:gd name="connsiteX6" fmla="*/ 4372565 w 4375718"/>
              <a:gd name="connsiteY6" fmla="*/ 4943988 h 4943988"/>
              <a:gd name="connsiteX7" fmla="*/ 1468 w 4375718"/>
              <a:gd name="connsiteY7" fmla="*/ 4853929 h 4943988"/>
              <a:gd name="connsiteX0" fmla="*/ 14366 w 4373019"/>
              <a:gd name="connsiteY0" fmla="*/ 4942855 h 4943988"/>
              <a:gd name="connsiteX1" fmla="*/ 663955 w 4373019"/>
              <a:gd name="connsiteY1" fmla="*/ 3452403 h 4943988"/>
              <a:gd name="connsiteX2" fmla="*/ 882674 w 4373019"/>
              <a:gd name="connsiteY2" fmla="*/ 2246781 h 4943988"/>
              <a:gd name="connsiteX3" fmla="*/ 958384 w 4373019"/>
              <a:gd name="connsiteY3" fmla="*/ 1157589 h 4943988"/>
              <a:gd name="connsiteX4" fmla="*/ 79596 w 4373019"/>
              <a:gd name="connsiteY4" fmla="*/ 0 h 4943988"/>
              <a:gd name="connsiteX5" fmla="*/ 4373019 w 4373019"/>
              <a:gd name="connsiteY5" fmla="*/ 4082 h 4943988"/>
              <a:gd name="connsiteX6" fmla="*/ 4369866 w 4373019"/>
              <a:gd name="connsiteY6" fmla="*/ 4943988 h 4943988"/>
              <a:gd name="connsiteX7" fmla="*/ 14366 w 4373019"/>
              <a:gd name="connsiteY7" fmla="*/ 4942855 h 4943988"/>
              <a:gd name="connsiteX0" fmla="*/ 15807 w 4374460"/>
              <a:gd name="connsiteY0" fmla="*/ 4942855 h 4943988"/>
              <a:gd name="connsiteX1" fmla="*/ 665396 w 4374460"/>
              <a:gd name="connsiteY1" fmla="*/ 3452403 h 4943988"/>
              <a:gd name="connsiteX2" fmla="*/ 884115 w 4374460"/>
              <a:gd name="connsiteY2" fmla="*/ 2246781 h 4943988"/>
              <a:gd name="connsiteX3" fmla="*/ 959825 w 4374460"/>
              <a:gd name="connsiteY3" fmla="*/ 1157589 h 4943988"/>
              <a:gd name="connsiteX4" fmla="*/ 81037 w 4374460"/>
              <a:gd name="connsiteY4" fmla="*/ 0 h 4943988"/>
              <a:gd name="connsiteX5" fmla="*/ 4374460 w 4374460"/>
              <a:gd name="connsiteY5" fmla="*/ 4082 h 4943988"/>
              <a:gd name="connsiteX6" fmla="*/ 4371307 w 4374460"/>
              <a:gd name="connsiteY6" fmla="*/ 4943988 h 4943988"/>
              <a:gd name="connsiteX7" fmla="*/ 15807 w 4374460"/>
              <a:gd name="connsiteY7" fmla="*/ 4942855 h 4943988"/>
              <a:gd name="connsiteX0" fmla="*/ 14236 w 4372889"/>
              <a:gd name="connsiteY0" fmla="*/ 4942855 h 4943988"/>
              <a:gd name="connsiteX1" fmla="*/ 702817 w 4372889"/>
              <a:gd name="connsiteY1" fmla="*/ 3418201 h 4943988"/>
              <a:gd name="connsiteX2" fmla="*/ 882544 w 4372889"/>
              <a:gd name="connsiteY2" fmla="*/ 2246781 h 4943988"/>
              <a:gd name="connsiteX3" fmla="*/ 958254 w 4372889"/>
              <a:gd name="connsiteY3" fmla="*/ 1157589 h 4943988"/>
              <a:gd name="connsiteX4" fmla="*/ 79466 w 4372889"/>
              <a:gd name="connsiteY4" fmla="*/ 0 h 4943988"/>
              <a:gd name="connsiteX5" fmla="*/ 4372889 w 4372889"/>
              <a:gd name="connsiteY5" fmla="*/ 4082 h 4943988"/>
              <a:gd name="connsiteX6" fmla="*/ 4369736 w 4372889"/>
              <a:gd name="connsiteY6" fmla="*/ 4943988 h 4943988"/>
              <a:gd name="connsiteX7" fmla="*/ 14236 w 4372889"/>
              <a:gd name="connsiteY7" fmla="*/ 4942855 h 4943988"/>
              <a:gd name="connsiteX0" fmla="*/ 14379 w 4373032"/>
              <a:gd name="connsiteY0" fmla="*/ 4942855 h 4943988"/>
              <a:gd name="connsiteX1" fmla="*/ 699061 w 4373032"/>
              <a:gd name="connsiteY1" fmla="*/ 3414781 h 4943988"/>
              <a:gd name="connsiteX2" fmla="*/ 882687 w 4373032"/>
              <a:gd name="connsiteY2" fmla="*/ 2246781 h 4943988"/>
              <a:gd name="connsiteX3" fmla="*/ 958397 w 4373032"/>
              <a:gd name="connsiteY3" fmla="*/ 1157589 h 4943988"/>
              <a:gd name="connsiteX4" fmla="*/ 79609 w 4373032"/>
              <a:gd name="connsiteY4" fmla="*/ 0 h 4943988"/>
              <a:gd name="connsiteX5" fmla="*/ 4373032 w 4373032"/>
              <a:gd name="connsiteY5" fmla="*/ 4082 h 4943988"/>
              <a:gd name="connsiteX6" fmla="*/ 4369879 w 4373032"/>
              <a:gd name="connsiteY6" fmla="*/ 4943988 h 4943988"/>
              <a:gd name="connsiteX7" fmla="*/ 14379 w 4373032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881409 w 4371754"/>
              <a:gd name="connsiteY2" fmla="*/ 2246781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034 w 4374687"/>
              <a:gd name="connsiteY0" fmla="*/ 4942855 h 4943988"/>
              <a:gd name="connsiteX1" fmla="*/ 700716 w 4374687"/>
              <a:gd name="connsiteY1" fmla="*/ 3414781 h 4943988"/>
              <a:gd name="connsiteX2" fmla="*/ 884342 w 4374687"/>
              <a:gd name="connsiteY2" fmla="*/ 2246781 h 4943988"/>
              <a:gd name="connsiteX3" fmla="*/ 960052 w 4374687"/>
              <a:gd name="connsiteY3" fmla="*/ 1157589 h 4943988"/>
              <a:gd name="connsiteX4" fmla="*/ 81264 w 4374687"/>
              <a:gd name="connsiteY4" fmla="*/ 0 h 4943988"/>
              <a:gd name="connsiteX5" fmla="*/ 4374687 w 4374687"/>
              <a:gd name="connsiteY5" fmla="*/ 4082 h 4943988"/>
              <a:gd name="connsiteX6" fmla="*/ 4371534 w 4374687"/>
              <a:gd name="connsiteY6" fmla="*/ 4943988 h 4943988"/>
              <a:gd name="connsiteX7" fmla="*/ 16034 w 4374687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816 w 4375469"/>
              <a:gd name="connsiteY0" fmla="*/ 4942855 h 4943988"/>
              <a:gd name="connsiteX1" fmla="*/ 701498 w 4375469"/>
              <a:gd name="connsiteY1" fmla="*/ 3414781 h 4943988"/>
              <a:gd name="connsiteX2" fmla="*/ 912420 w 4375469"/>
              <a:gd name="connsiteY2" fmla="*/ 2229680 h 4943988"/>
              <a:gd name="connsiteX3" fmla="*/ 960834 w 4375469"/>
              <a:gd name="connsiteY3" fmla="*/ 1157589 h 4943988"/>
              <a:gd name="connsiteX4" fmla="*/ 82046 w 4375469"/>
              <a:gd name="connsiteY4" fmla="*/ 0 h 4943988"/>
              <a:gd name="connsiteX5" fmla="*/ 4375469 w 4375469"/>
              <a:gd name="connsiteY5" fmla="*/ 4082 h 4943988"/>
              <a:gd name="connsiteX6" fmla="*/ 4372316 w 4375469"/>
              <a:gd name="connsiteY6" fmla="*/ 4943988 h 4943988"/>
              <a:gd name="connsiteX7" fmla="*/ 16816 w 4375469"/>
              <a:gd name="connsiteY7" fmla="*/ 4942855 h 4943988"/>
              <a:gd name="connsiteX0" fmla="*/ 19658 w 4378311"/>
              <a:gd name="connsiteY0" fmla="*/ 4942855 h 4943988"/>
              <a:gd name="connsiteX1" fmla="*/ 704340 w 4378311"/>
              <a:gd name="connsiteY1" fmla="*/ 3414781 h 4943988"/>
              <a:gd name="connsiteX2" fmla="*/ 915262 w 4378311"/>
              <a:gd name="connsiteY2" fmla="*/ 2229680 h 4943988"/>
              <a:gd name="connsiteX3" fmla="*/ 963676 w 4378311"/>
              <a:gd name="connsiteY3" fmla="*/ 1157589 h 4943988"/>
              <a:gd name="connsiteX4" fmla="*/ 84888 w 4378311"/>
              <a:gd name="connsiteY4" fmla="*/ 0 h 4943988"/>
              <a:gd name="connsiteX5" fmla="*/ 4378311 w 4378311"/>
              <a:gd name="connsiteY5" fmla="*/ 4082 h 4943988"/>
              <a:gd name="connsiteX6" fmla="*/ 4375158 w 4378311"/>
              <a:gd name="connsiteY6" fmla="*/ 4943988 h 4943988"/>
              <a:gd name="connsiteX7" fmla="*/ 19658 w 4378311"/>
              <a:gd name="connsiteY7" fmla="*/ 4942855 h 4943988"/>
              <a:gd name="connsiteX0" fmla="*/ 21121 w 4379774"/>
              <a:gd name="connsiteY0" fmla="*/ 4942855 h 4943988"/>
              <a:gd name="connsiteX1" fmla="*/ 705803 w 4379774"/>
              <a:gd name="connsiteY1" fmla="*/ 3414781 h 4943988"/>
              <a:gd name="connsiteX2" fmla="*/ 916725 w 4379774"/>
              <a:gd name="connsiteY2" fmla="*/ 2229680 h 4943988"/>
              <a:gd name="connsiteX3" fmla="*/ 965139 w 4379774"/>
              <a:gd name="connsiteY3" fmla="*/ 1157589 h 4943988"/>
              <a:gd name="connsiteX4" fmla="*/ 86351 w 4379774"/>
              <a:gd name="connsiteY4" fmla="*/ 0 h 4943988"/>
              <a:gd name="connsiteX5" fmla="*/ 4379774 w 4379774"/>
              <a:gd name="connsiteY5" fmla="*/ 4082 h 4943988"/>
              <a:gd name="connsiteX6" fmla="*/ 4376621 w 4379774"/>
              <a:gd name="connsiteY6" fmla="*/ 4943988 h 4943988"/>
              <a:gd name="connsiteX7" fmla="*/ 21121 w 4379774"/>
              <a:gd name="connsiteY7" fmla="*/ 4942855 h 4943988"/>
              <a:gd name="connsiteX0" fmla="*/ 19659 w 4378312"/>
              <a:gd name="connsiteY0" fmla="*/ 4942855 h 4943988"/>
              <a:gd name="connsiteX1" fmla="*/ 704341 w 4378312"/>
              <a:gd name="connsiteY1" fmla="*/ 3414781 h 4943988"/>
              <a:gd name="connsiteX2" fmla="*/ 915263 w 4378312"/>
              <a:gd name="connsiteY2" fmla="*/ 2229680 h 4943988"/>
              <a:gd name="connsiteX3" fmla="*/ 963677 w 4378312"/>
              <a:gd name="connsiteY3" fmla="*/ 1157589 h 4943988"/>
              <a:gd name="connsiteX4" fmla="*/ 84889 w 4378312"/>
              <a:gd name="connsiteY4" fmla="*/ 0 h 4943988"/>
              <a:gd name="connsiteX5" fmla="*/ 4378312 w 4378312"/>
              <a:gd name="connsiteY5" fmla="*/ 4082 h 4943988"/>
              <a:gd name="connsiteX6" fmla="*/ 4375159 w 4378312"/>
              <a:gd name="connsiteY6" fmla="*/ 4943988 h 4943988"/>
              <a:gd name="connsiteX7" fmla="*/ 19659 w 4378312"/>
              <a:gd name="connsiteY7" fmla="*/ 4942855 h 494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312" h="4943988">
                <a:moveTo>
                  <a:pt x="19659" y="4942855"/>
                </a:moveTo>
                <a:cubicBezTo>
                  <a:pt x="-63776" y="4414745"/>
                  <a:pt x="261575" y="3808816"/>
                  <a:pt x="704341" y="3414781"/>
                </a:cubicBezTo>
                <a:cubicBezTo>
                  <a:pt x="-106067" y="4095399"/>
                  <a:pt x="-432268" y="2743414"/>
                  <a:pt x="915263" y="2229680"/>
                </a:cubicBezTo>
                <a:cubicBezTo>
                  <a:pt x="-262988" y="2551454"/>
                  <a:pt x="-324027" y="1056487"/>
                  <a:pt x="963677" y="1157589"/>
                </a:cubicBezTo>
                <a:cubicBezTo>
                  <a:pt x="191768" y="1006426"/>
                  <a:pt x="-151927" y="489690"/>
                  <a:pt x="84889" y="0"/>
                </a:cubicBezTo>
                <a:lnTo>
                  <a:pt x="4378312" y="4082"/>
                </a:lnTo>
                <a:cubicBezTo>
                  <a:pt x="4377520" y="1312354"/>
                  <a:pt x="4378819" y="3332710"/>
                  <a:pt x="4375159" y="4943988"/>
                </a:cubicBezTo>
                <a:lnTo>
                  <a:pt x="19659" y="4942855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pic>
        <p:nvPicPr>
          <p:cNvPr id="13" name="Picture 12" descr="Savonia">
            <a:extLst>
              <a:ext uri="{FF2B5EF4-FFF2-40B4-BE49-F238E27FC236}">
                <a16:creationId xmlns:a16="http://schemas.microsoft.com/office/drawing/2014/main" id="{BBFE506C-D9F4-241A-604C-B031C47A13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" y="255600"/>
            <a:ext cx="1112711" cy="47777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C793-E185-4CB5-9B8B-F50226DFC626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06652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7004" y="766054"/>
            <a:ext cx="8525432" cy="5327496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290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229430 w 5527848"/>
              <a:gd name="connsiteY0" fmla="*/ 4482346 h 5344735"/>
              <a:gd name="connsiteX1" fmla="*/ 761334 w 5527848"/>
              <a:gd name="connsiteY1" fmla="*/ 3920463 h 5344735"/>
              <a:gd name="connsiteX2" fmla="*/ 693876 w 5527848"/>
              <a:gd name="connsiteY2" fmla="*/ 3545363 h 5344735"/>
              <a:gd name="connsiteX3" fmla="*/ 607014 w 5527848"/>
              <a:gd name="connsiteY3" fmla="*/ 3110625 h 5344735"/>
              <a:gd name="connsiteX4" fmla="*/ 560385 w 5527848"/>
              <a:gd name="connsiteY4" fmla="*/ 2448496 h 5344735"/>
              <a:gd name="connsiteX5" fmla="*/ 1012371 w 5527848"/>
              <a:gd name="connsiteY5" fmla="*/ 1862648 h 5344735"/>
              <a:gd name="connsiteX6" fmla="*/ 1178592 w 5527848"/>
              <a:gd name="connsiteY6" fmla="*/ 1539213 h 5344735"/>
              <a:gd name="connsiteX7" fmla="*/ 1384568 w 5527848"/>
              <a:gd name="connsiteY7" fmla="*/ 1192699 h 5344735"/>
              <a:gd name="connsiteX8" fmla="*/ 2561297 w 5527848"/>
              <a:gd name="connsiteY8" fmla="*/ 504588 h 5344735"/>
              <a:gd name="connsiteX9" fmla="*/ 3611517 w 5527848"/>
              <a:gd name="connsiteY9" fmla="*/ 352835 h 5344735"/>
              <a:gd name="connsiteX10" fmla="*/ 4446695 w 5527848"/>
              <a:gd name="connsiteY10" fmla="*/ 537437 h 5344735"/>
              <a:gd name="connsiteX11" fmla="*/ 5000030 w 5527848"/>
              <a:gd name="connsiteY11" fmla="*/ 665402 h 5344735"/>
              <a:gd name="connsiteX12" fmla="*/ 5516469 w 5527848"/>
              <a:gd name="connsiteY12" fmla="*/ 105605 h 5344735"/>
              <a:gd name="connsiteX13" fmla="*/ 5527848 w 5527848"/>
              <a:gd name="connsiteY13" fmla="*/ 5339027 h 5344735"/>
              <a:gd name="connsiteX14" fmla="*/ 178034 w 5527848"/>
              <a:gd name="connsiteY14" fmla="*/ 5344735 h 5344735"/>
              <a:gd name="connsiteX15" fmla="*/ 1229430 w 5527848"/>
              <a:gd name="connsiteY15" fmla="*/ 4482346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773014 w 5606986"/>
              <a:gd name="connsiteY2" fmla="*/ 3545363 h 5344735"/>
              <a:gd name="connsiteX3" fmla="*/ 686152 w 5606986"/>
              <a:gd name="connsiteY3" fmla="*/ 3110625 h 5344735"/>
              <a:gd name="connsiteX4" fmla="*/ 639523 w 5606986"/>
              <a:gd name="connsiteY4" fmla="*/ 2448496 h 5344735"/>
              <a:gd name="connsiteX5" fmla="*/ 1091509 w 5606986"/>
              <a:gd name="connsiteY5" fmla="*/ 1862648 h 5344735"/>
              <a:gd name="connsiteX6" fmla="*/ 1257730 w 5606986"/>
              <a:gd name="connsiteY6" fmla="*/ 1539213 h 5344735"/>
              <a:gd name="connsiteX7" fmla="*/ 1463706 w 5606986"/>
              <a:gd name="connsiteY7" fmla="*/ 1192699 h 5344735"/>
              <a:gd name="connsiteX8" fmla="*/ 2640435 w 5606986"/>
              <a:gd name="connsiteY8" fmla="*/ 504588 h 5344735"/>
              <a:gd name="connsiteX9" fmla="*/ 3690655 w 5606986"/>
              <a:gd name="connsiteY9" fmla="*/ 352835 h 5344735"/>
              <a:gd name="connsiteX10" fmla="*/ 4525833 w 5606986"/>
              <a:gd name="connsiteY10" fmla="*/ 537437 h 5344735"/>
              <a:gd name="connsiteX11" fmla="*/ 5079168 w 5606986"/>
              <a:gd name="connsiteY11" fmla="*/ 665402 h 5344735"/>
              <a:gd name="connsiteX12" fmla="*/ 5595607 w 5606986"/>
              <a:gd name="connsiteY12" fmla="*/ 105605 h 5344735"/>
              <a:gd name="connsiteX13" fmla="*/ 5606986 w 5606986"/>
              <a:gd name="connsiteY13" fmla="*/ 5339027 h 5344735"/>
              <a:gd name="connsiteX14" fmla="*/ 257172 w 5606986"/>
              <a:gd name="connsiteY14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639523 w 5606986"/>
              <a:gd name="connsiteY3" fmla="*/ 2448496 h 5344735"/>
              <a:gd name="connsiteX4" fmla="*/ 1091509 w 5606986"/>
              <a:gd name="connsiteY4" fmla="*/ 1862648 h 5344735"/>
              <a:gd name="connsiteX5" fmla="*/ 1257730 w 5606986"/>
              <a:gd name="connsiteY5" fmla="*/ 1539213 h 5344735"/>
              <a:gd name="connsiteX6" fmla="*/ 1463706 w 5606986"/>
              <a:gd name="connsiteY6" fmla="*/ 1192699 h 5344735"/>
              <a:gd name="connsiteX7" fmla="*/ 2640435 w 5606986"/>
              <a:gd name="connsiteY7" fmla="*/ 504588 h 5344735"/>
              <a:gd name="connsiteX8" fmla="*/ 3690655 w 5606986"/>
              <a:gd name="connsiteY8" fmla="*/ 352835 h 5344735"/>
              <a:gd name="connsiteX9" fmla="*/ 4525833 w 5606986"/>
              <a:gd name="connsiteY9" fmla="*/ 537437 h 5344735"/>
              <a:gd name="connsiteX10" fmla="*/ 5079168 w 5606986"/>
              <a:gd name="connsiteY10" fmla="*/ 665402 h 5344735"/>
              <a:gd name="connsiteX11" fmla="*/ 5595607 w 5606986"/>
              <a:gd name="connsiteY11" fmla="*/ 105605 h 5344735"/>
              <a:gd name="connsiteX12" fmla="*/ 5606986 w 5606986"/>
              <a:gd name="connsiteY12" fmla="*/ 5339027 h 5344735"/>
              <a:gd name="connsiteX13" fmla="*/ 257172 w 5606986"/>
              <a:gd name="connsiteY13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091509 w 5606986"/>
              <a:gd name="connsiteY3" fmla="*/ 1862648 h 5344735"/>
              <a:gd name="connsiteX4" fmla="*/ 1257730 w 5606986"/>
              <a:gd name="connsiteY4" fmla="*/ 1539213 h 5344735"/>
              <a:gd name="connsiteX5" fmla="*/ 1463706 w 5606986"/>
              <a:gd name="connsiteY5" fmla="*/ 1192699 h 5344735"/>
              <a:gd name="connsiteX6" fmla="*/ 2640435 w 5606986"/>
              <a:gd name="connsiteY6" fmla="*/ 504588 h 5344735"/>
              <a:gd name="connsiteX7" fmla="*/ 3690655 w 5606986"/>
              <a:gd name="connsiteY7" fmla="*/ 352835 h 5344735"/>
              <a:gd name="connsiteX8" fmla="*/ 4525833 w 5606986"/>
              <a:gd name="connsiteY8" fmla="*/ 537437 h 5344735"/>
              <a:gd name="connsiteX9" fmla="*/ 5079168 w 5606986"/>
              <a:gd name="connsiteY9" fmla="*/ 665402 h 5344735"/>
              <a:gd name="connsiteX10" fmla="*/ 5595607 w 5606986"/>
              <a:gd name="connsiteY10" fmla="*/ 105605 h 5344735"/>
              <a:gd name="connsiteX11" fmla="*/ 5606986 w 5606986"/>
              <a:gd name="connsiteY11" fmla="*/ 5339027 h 5344735"/>
              <a:gd name="connsiteX12" fmla="*/ 257172 w 5606986"/>
              <a:gd name="connsiteY12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257730 w 5606986"/>
              <a:gd name="connsiteY3" fmla="*/ 1539213 h 5344735"/>
              <a:gd name="connsiteX4" fmla="*/ 1463706 w 5606986"/>
              <a:gd name="connsiteY4" fmla="*/ 1192699 h 5344735"/>
              <a:gd name="connsiteX5" fmla="*/ 2640435 w 5606986"/>
              <a:gd name="connsiteY5" fmla="*/ 504588 h 5344735"/>
              <a:gd name="connsiteX6" fmla="*/ 3690655 w 5606986"/>
              <a:gd name="connsiteY6" fmla="*/ 352835 h 5344735"/>
              <a:gd name="connsiteX7" fmla="*/ 4525833 w 5606986"/>
              <a:gd name="connsiteY7" fmla="*/ 537437 h 5344735"/>
              <a:gd name="connsiteX8" fmla="*/ 5079168 w 5606986"/>
              <a:gd name="connsiteY8" fmla="*/ 665402 h 5344735"/>
              <a:gd name="connsiteX9" fmla="*/ 5595607 w 5606986"/>
              <a:gd name="connsiteY9" fmla="*/ 105605 h 5344735"/>
              <a:gd name="connsiteX10" fmla="*/ 5606986 w 5606986"/>
              <a:gd name="connsiteY10" fmla="*/ 5339027 h 5344735"/>
              <a:gd name="connsiteX11" fmla="*/ 257172 w 5606986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675324 w 5596158"/>
              <a:gd name="connsiteY2" fmla="*/ 3110625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43897 w 5596158"/>
              <a:gd name="connsiteY2" fmla="*/ 2742136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993403 w 5596158"/>
              <a:gd name="connsiteY4" fmla="*/ 501212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00305 h 5300305"/>
              <a:gd name="connsiteX1" fmla="*/ 911530 w 5596158"/>
              <a:gd name="connsiteY1" fmla="*/ 3898779 h 5300305"/>
              <a:gd name="connsiteX2" fmla="*/ 1130249 w 5596158"/>
              <a:gd name="connsiteY2" fmla="*/ 2693157 h 5300305"/>
              <a:gd name="connsiteX3" fmla="*/ 1205959 w 5596158"/>
              <a:gd name="connsiteY3" fmla="*/ 1603965 h 5300305"/>
              <a:gd name="connsiteX4" fmla="*/ 993403 w 5596158"/>
              <a:gd name="connsiteY4" fmla="*/ 456782 h 5300305"/>
              <a:gd name="connsiteX5" fmla="*/ 2552269 w 5596158"/>
              <a:gd name="connsiteY5" fmla="*/ 564791 h 5300305"/>
              <a:gd name="connsiteX6" fmla="*/ 3679827 w 5596158"/>
              <a:gd name="connsiteY6" fmla="*/ 308405 h 5300305"/>
              <a:gd name="connsiteX7" fmla="*/ 4515005 w 5596158"/>
              <a:gd name="connsiteY7" fmla="*/ 493007 h 5300305"/>
              <a:gd name="connsiteX8" fmla="*/ 5068340 w 5596158"/>
              <a:gd name="connsiteY8" fmla="*/ 620972 h 5300305"/>
              <a:gd name="connsiteX9" fmla="*/ 5584779 w 5596158"/>
              <a:gd name="connsiteY9" fmla="*/ 61175 h 5300305"/>
              <a:gd name="connsiteX10" fmla="*/ 5596158 w 5596158"/>
              <a:gd name="connsiteY10" fmla="*/ 5294597 h 5300305"/>
              <a:gd name="connsiteX11" fmla="*/ 246344 w 5596158"/>
              <a:gd name="connsiteY11" fmla="*/ 5300305 h 5300305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4515005 w 5596158"/>
              <a:gd name="connsiteY7" fmla="*/ 435125 h 5242423"/>
              <a:gd name="connsiteX8" fmla="*/ 5068340 w 5596158"/>
              <a:gd name="connsiteY8" fmla="*/ 563090 h 5242423"/>
              <a:gd name="connsiteX9" fmla="*/ 5584779 w 5596158"/>
              <a:gd name="connsiteY9" fmla="*/ 3293 h 5242423"/>
              <a:gd name="connsiteX10" fmla="*/ 5596158 w 5596158"/>
              <a:gd name="connsiteY10" fmla="*/ 5236715 h 5242423"/>
              <a:gd name="connsiteX11" fmla="*/ 246344 w 5596158"/>
              <a:gd name="connsiteY11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41066 h 5241066"/>
              <a:gd name="connsiteX1" fmla="*/ 911530 w 5596158"/>
              <a:gd name="connsiteY1" fmla="*/ 3839540 h 5241066"/>
              <a:gd name="connsiteX2" fmla="*/ 1130249 w 5596158"/>
              <a:gd name="connsiteY2" fmla="*/ 2633918 h 5241066"/>
              <a:gd name="connsiteX3" fmla="*/ 1205959 w 5596158"/>
              <a:gd name="connsiteY3" fmla="*/ 1544726 h 5241066"/>
              <a:gd name="connsiteX4" fmla="*/ 993403 w 5596158"/>
              <a:gd name="connsiteY4" fmla="*/ 397543 h 5241066"/>
              <a:gd name="connsiteX5" fmla="*/ 2552269 w 5596158"/>
              <a:gd name="connsiteY5" fmla="*/ 505552 h 5241066"/>
              <a:gd name="connsiteX6" fmla="*/ 3866347 w 5596158"/>
              <a:gd name="connsiteY6" fmla="*/ 704091 h 5241066"/>
              <a:gd name="connsiteX7" fmla="*/ 5027396 w 5596158"/>
              <a:gd name="connsiteY7" fmla="*/ 1266868 h 5241066"/>
              <a:gd name="connsiteX8" fmla="*/ 5584779 w 5596158"/>
              <a:gd name="connsiteY8" fmla="*/ 1936 h 5241066"/>
              <a:gd name="connsiteX9" fmla="*/ 5596158 w 5596158"/>
              <a:gd name="connsiteY9" fmla="*/ 5235358 h 5241066"/>
              <a:gd name="connsiteX10" fmla="*/ 246344 w 5596158"/>
              <a:gd name="connsiteY10" fmla="*/ 5241066 h 5241066"/>
              <a:gd name="connsiteX0" fmla="*/ 246344 w 5596158"/>
              <a:gd name="connsiteY0" fmla="*/ 5242927 h 5242927"/>
              <a:gd name="connsiteX1" fmla="*/ 911530 w 5596158"/>
              <a:gd name="connsiteY1" fmla="*/ 3841401 h 5242927"/>
              <a:gd name="connsiteX2" fmla="*/ 1130249 w 5596158"/>
              <a:gd name="connsiteY2" fmla="*/ 2635779 h 5242927"/>
              <a:gd name="connsiteX3" fmla="*/ 1205959 w 5596158"/>
              <a:gd name="connsiteY3" fmla="*/ 1546587 h 5242927"/>
              <a:gd name="connsiteX4" fmla="*/ 993403 w 5596158"/>
              <a:gd name="connsiteY4" fmla="*/ 399404 h 5242927"/>
              <a:gd name="connsiteX5" fmla="*/ 2552269 w 5596158"/>
              <a:gd name="connsiteY5" fmla="*/ 507413 h 5242927"/>
              <a:gd name="connsiteX6" fmla="*/ 3866347 w 5596158"/>
              <a:gd name="connsiteY6" fmla="*/ 705952 h 5242927"/>
              <a:gd name="connsiteX7" fmla="*/ 5050142 w 5596158"/>
              <a:gd name="connsiteY7" fmla="*/ 786508 h 5242927"/>
              <a:gd name="connsiteX8" fmla="*/ 5584779 w 5596158"/>
              <a:gd name="connsiteY8" fmla="*/ 3797 h 5242927"/>
              <a:gd name="connsiteX9" fmla="*/ 5596158 w 5596158"/>
              <a:gd name="connsiteY9" fmla="*/ 5237219 h 5242927"/>
              <a:gd name="connsiteX10" fmla="*/ 246344 w 5596158"/>
              <a:gd name="connsiteY10" fmla="*/ 5242927 h 5242927"/>
              <a:gd name="connsiteX0" fmla="*/ 246344 w 5596158"/>
              <a:gd name="connsiteY0" fmla="*/ 5239130 h 5239130"/>
              <a:gd name="connsiteX1" fmla="*/ 911530 w 5596158"/>
              <a:gd name="connsiteY1" fmla="*/ 3837604 h 5239130"/>
              <a:gd name="connsiteX2" fmla="*/ 1130249 w 5596158"/>
              <a:gd name="connsiteY2" fmla="*/ 2631982 h 5239130"/>
              <a:gd name="connsiteX3" fmla="*/ 1205959 w 5596158"/>
              <a:gd name="connsiteY3" fmla="*/ 1542790 h 5239130"/>
              <a:gd name="connsiteX4" fmla="*/ 993403 w 5596158"/>
              <a:gd name="connsiteY4" fmla="*/ 395607 h 5239130"/>
              <a:gd name="connsiteX5" fmla="*/ 2552269 w 5596158"/>
              <a:gd name="connsiteY5" fmla="*/ 503616 h 5239130"/>
              <a:gd name="connsiteX6" fmla="*/ 3866347 w 5596158"/>
              <a:gd name="connsiteY6" fmla="*/ 702155 h 5239130"/>
              <a:gd name="connsiteX7" fmla="*/ 5050142 w 5596158"/>
              <a:gd name="connsiteY7" fmla="*/ 782711 h 5239130"/>
              <a:gd name="connsiteX8" fmla="*/ 5584779 w 5596158"/>
              <a:gd name="connsiteY8" fmla="*/ 0 h 5239130"/>
              <a:gd name="connsiteX9" fmla="*/ 5596158 w 5596158"/>
              <a:gd name="connsiteY9" fmla="*/ 5233422 h 5239130"/>
              <a:gd name="connsiteX10" fmla="*/ 246344 w 5596158"/>
              <a:gd name="connsiteY10" fmla="*/ 5239130 h 5239130"/>
              <a:gd name="connsiteX0" fmla="*/ 246344 w 5596158"/>
              <a:gd name="connsiteY0" fmla="*/ 5345602 h 5345602"/>
              <a:gd name="connsiteX1" fmla="*/ 911530 w 5596158"/>
              <a:gd name="connsiteY1" fmla="*/ 3944076 h 5345602"/>
              <a:gd name="connsiteX2" fmla="*/ 1130249 w 5596158"/>
              <a:gd name="connsiteY2" fmla="*/ 2738454 h 5345602"/>
              <a:gd name="connsiteX3" fmla="*/ 1205959 w 5596158"/>
              <a:gd name="connsiteY3" fmla="*/ 1649262 h 5345602"/>
              <a:gd name="connsiteX4" fmla="*/ 993403 w 5596158"/>
              <a:gd name="connsiteY4" fmla="*/ 502079 h 5345602"/>
              <a:gd name="connsiteX5" fmla="*/ 2552269 w 5596158"/>
              <a:gd name="connsiteY5" fmla="*/ 610088 h 5345602"/>
              <a:gd name="connsiteX6" fmla="*/ 3866347 w 5596158"/>
              <a:gd name="connsiteY6" fmla="*/ 808627 h 5345602"/>
              <a:gd name="connsiteX7" fmla="*/ 5050142 w 5596158"/>
              <a:gd name="connsiteY7" fmla="*/ 889183 h 5345602"/>
              <a:gd name="connsiteX8" fmla="*/ 5584779 w 5596158"/>
              <a:gd name="connsiteY8" fmla="*/ 106472 h 5345602"/>
              <a:gd name="connsiteX9" fmla="*/ 5596158 w 5596158"/>
              <a:gd name="connsiteY9" fmla="*/ 5339894 h 5345602"/>
              <a:gd name="connsiteX10" fmla="*/ 246344 w 5596158"/>
              <a:gd name="connsiteY10" fmla="*/ 5345602 h 5345602"/>
              <a:gd name="connsiteX0" fmla="*/ 246344 w 5596158"/>
              <a:gd name="connsiteY0" fmla="*/ 5367299 h 5367299"/>
              <a:gd name="connsiteX1" fmla="*/ 911530 w 5596158"/>
              <a:gd name="connsiteY1" fmla="*/ 3965773 h 5367299"/>
              <a:gd name="connsiteX2" fmla="*/ 1130249 w 5596158"/>
              <a:gd name="connsiteY2" fmla="*/ 2760151 h 5367299"/>
              <a:gd name="connsiteX3" fmla="*/ 1205959 w 5596158"/>
              <a:gd name="connsiteY3" fmla="*/ 1670959 h 5367299"/>
              <a:gd name="connsiteX4" fmla="*/ 993403 w 5596158"/>
              <a:gd name="connsiteY4" fmla="*/ 523776 h 5367299"/>
              <a:gd name="connsiteX5" fmla="*/ 2552269 w 5596158"/>
              <a:gd name="connsiteY5" fmla="*/ 631785 h 5367299"/>
              <a:gd name="connsiteX6" fmla="*/ 3866347 w 5596158"/>
              <a:gd name="connsiteY6" fmla="*/ 830324 h 5367299"/>
              <a:gd name="connsiteX7" fmla="*/ 5050142 w 5596158"/>
              <a:gd name="connsiteY7" fmla="*/ 910880 h 5367299"/>
              <a:gd name="connsiteX8" fmla="*/ 5584779 w 5596158"/>
              <a:gd name="connsiteY8" fmla="*/ 128169 h 5367299"/>
              <a:gd name="connsiteX9" fmla="*/ 5596158 w 5596158"/>
              <a:gd name="connsiteY9" fmla="*/ 5361591 h 5367299"/>
              <a:gd name="connsiteX10" fmla="*/ 246344 w 5596158"/>
              <a:gd name="connsiteY10" fmla="*/ 5367299 h 5367299"/>
              <a:gd name="connsiteX0" fmla="*/ 246344 w 5596158"/>
              <a:gd name="connsiteY0" fmla="*/ 5338116 h 5338116"/>
              <a:gd name="connsiteX1" fmla="*/ 911530 w 5596158"/>
              <a:gd name="connsiteY1" fmla="*/ 3936590 h 5338116"/>
              <a:gd name="connsiteX2" fmla="*/ 1130249 w 5596158"/>
              <a:gd name="connsiteY2" fmla="*/ 2730968 h 5338116"/>
              <a:gd name="connsiteX3" fmla="*/ 1205959 w 5596158"/>
              <a:gd name="connsiteY3" fmla="*/ 1641776 h 5338116"/>
              <a:gd name="connsiteX4" fmla="*/ 993403 w 5596158"/>
              <a:gd name="connsiteY4" fmla="*/ 494593 h 5338116"/>
              <a:gd name="connsiteX5" fmla="*/ 2552269 w 5596158"/>
              <a:gd name="connsiteY5" fmla="*/ 602602 h 5338116"/>
              <a:gd name="connsiteX6" fmla="*/ 3866347 w 5596158"/>
              <a:gd name="connsiteY6" fmla="*/ 801141 h 5338116"/>
              <a:gd name="connsiteX7" fmla="*/ 5050142 w 5596158"/>
              <a:gd name="connsiteY7" fmla="*/ 881697 h 5338116"/>
              <a:gd name="connsiteX8" fmla="*/ 5584779 w 5596158"/>
              <a:gd name="connsiteY8" fmla="*/ 98986 h 5338116"/>
              <a:gd name="connsiteX9" fmla="*/ 5596158 w 5596158"/>
              <a:gd name="connsiteY9" fmla="*/ 5332408 h 5338116"/>
              <a:gd name="connsiteX10" fmla="*/ 246344 w 5596158"/>
              <a:gd name="connsiteY10" fmla="*/ 5338116 h 5338116"/>
              <a:gd name="connsiteX0" fmla="*/ 246344 w 5596158"/>
              <a:gd name="connsiteY0" fmla="*/ 5333017 h 5333017"/>
              <a:gd name="connsiteX1" fmla="*/ 911530 w 5596158"/>
              <a:gd name="connsiteY1" fmla="*/ 3931491 h 5333017"/>
              <a:gd name="connsiteX2" fmla="*/ 1130249 w 5596158"/>
              <a:gd name="connsiteY2" fmla="*/ 2725869 h 5333017"/>
              <a:gd name="connsiteX3" fmla="*/ 1205959 w 5596158"/>
              <a:gd name="connsiteY3" fmla="*/ 1636677 h 5333017"/>
              <a:gd name="connsiteX4" fmla="*/ 993403 w 5596158"/>
              <a:gd name="connsiteY4" fmla="*/ 489494 h 5333017"/>
              <a:gd name="connsiteX5" fmla="*/ 2552269 w 5596158"/>
              <a:gd name="connsiteY5" fmla="*/ 597503 h 5333017"/>
              <a:gd name="connsiteX6" fmla="*/ 3866347 w 5596158"/>
              <a:gd name="connsiteY6" fmla="*/ 796042 h 5333017"/>
              <a:gd name="connsiteX7" fmla="*/ 5050142 w 5596158"/>
              <a:gd name="connsiteY7" fmla="*/ 876598 h 5333017"/>
              <a:gd name="connsiteX8" fmla="*/ 5584779 w 5596158"/>
              <a:gd name="connsiteY8" fmla="*/ 93887 h 5333017"/>
              <a:gd name="connsiteX9" fmla="*/ 5596158 w 5596158"/>
              <a:gd name="connsiteY9" fmla="*/ 5327309 h 5333017"/>
              <a:gd name="connsiteX10" fmla="*/ 246344 w 5596158"/>
              <a:gd name="connsiteY10" fmla="*/ 5333017 h 53330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62613 h 5362613"/>
              <a:gd name="connsiteX1" fmla="*/ 911530 w 5596158"/>
              <a:gd name="connsiteY1" fmla="*/ 3961087 h 5362613"/>
              <a:gd name="connsiteX2" fmla="*/ 1130249 w 5596158"/>
              <a:gd name="connsiteY2" fmla="*/ 2755465 h 5362613"/>
              <a:gd name="connsiteX3" fmla="*/ 1205959 w 5596158"/>
              <a:gd name="connsiteY3" fmla="*/ 1666273 h 5362613"/>
              <a:gd name="connsiteX4" fmla="*/ 993403 w 5596158"/>
              <a:gd name="connsiteY4" fmla="*/ 519090 h 5362613"/>
              <a:gd name="connsiteX5" fmla="*/ 2552269 w 5596158"/>
              <a:gd name="connsiteY5" fmla="*/ 627099 h 5362613"/>
              <a:gd name="connsiteX6" fmla="*/ 3866347 w 5596158"/>
              <a:gd name="connsiteY6" fmla="*/ 825638 h 5362613"/>
              <a:gd name="connsiteX7" fmla="*/ 5050142 w 5596158"/>
              <a:gd name="connsiteY7" fmla="*/ 906194 h 5362613"/>
              <a:gd name="connsiteX8" fmla="*/ 5584779 w 5596158"/>
              <a:gd name="connsiteY8" fmla="*/ 123483 h 5362613"/>
              <a:gd name="connsiteX9" fmla="*/ 5596158 w 5596158"/>
              <a:gd name="connsiteY9" fmla="*/ 5356905 h 5362613"/>
              <a:gd name="connsiteX10" fmla="*/ 246344 w 5596158"/>
              <a:gd name="connsiteY10" fmla="*/ 5362613 h 5362613"/>
              <a:gd name="connsiteX0" fmla="*/ 246344 w 5596158"/>
              <a:gd name="connsiteY0" fmla="*/ 5348518 h 5348518"/>
              <a:gd name="connsiteX1" fmla="*/ 911530 w 5596158"/>
              <a:gd name="connsiteY1" fmla="*/ 3946992 h 5348518"/>
              <a:gd name="connsiteX2" fmla="*/ 1130249 w 5596158"/>
              <a:gd name="connsiteY2" fmla="*/ 2741370 h 5348518"/>
              <a:gd name="connsiteX3" fmla="*/ 1205959 w 5596158"/>
              <a:gd name="connsiteY3" fmla="*/ 1652178 h 5348518"/>
              <a:gd name="connsiteX4" fmla="*/ 993403 w 5596158"/>
              <a:gd name="connsiteY4" fmla="*/ 504995 h 5348518"/>
              <a:gd name="connsiteX5" fmla="*/ 2552269 w 5596158"/>
              <a:gd name="connsiteY5" fmla="*/ 613004 h 5348518"/>
              <a:gd name="connsiteX6" fmla="*/ 3866347 w 5596158"/>
              <a:gd name="connsiteY6" fmla="*/ 811543 h 5348518"/>
              <a:gd name="connsiteX7" fmla="*/ 5050142 w 5596158"/>
              <a:gd name="connsiteY7" fmla="*/ 892099 h 5348518"/>
              <a:gd name="connsiteX8" fmla="*/ 5584779 w 5596158"/>
              <a:gd name="connsiteY8" fmla="*/ 109388 h 5348518"/>
              <a:gd name="connsiteX9" fmla="*/ 5596158 w 5596158"/>
              <a:gd name="connsiteY9" fmla="*/ 5342810 h 5348518"/>
              <a:gd name="connsiteX10" fmla="*/ 246344 w 5596158"/>
              <a:gd name="connsiteY10" fmla="*/ 5348518 h 5348518"/>
              <a:gd name="connsiteX0" fmla="*/ 246344 w 5596158"/>
              <a:gd name="connsiteY0" fmla="*/ 5454343 h 5454343"/>
              <a:gd name="connsiteX1" fmla="*/ 911530 w 5596158"/>
              <a:gd name="connsiteY1" fmla="*/ 4052817 h 5454343"/>
              <a:gd name="connsiteX2" fmla="*/ 1130249 w 5596158"/>
              <a:gd name="connsiteY2" fmla="*/ 2847195 h 5454343"/>
              <a:gd name="connsiteX3" fmla="*/ 1205959 w 5596158"/>
              <a:gd name="connsiteY3" fmla="*/ 1758003 h 5454343"/>
              <a:gd name="connsiteX4" fmla="*/ 993403 w 5596158"/>
              <a:gd name="connsiteY4" fmla="*/ 610820 h 5454343"/>
              <a:gd name="connsiteX5" fmla="*/ 2552269 w 5596158"/>
              <a:gd name="connsiteY5" fmla="*/ 718829 h 5454343"/>
              <a:gd name="connsiteX6" fmla="*/ 3866347 w 5596158"/>
              <a:gd name="connsiteY6" fmla="*/ 917368 h 5454343"/>
              <a:gd name="connsiteX7" fmla="*/ 5050142 w 5596158"/>
              <a:gd name="connsiteY7" fmla="*/ 997924 h 5454343"/>
              <a:gd name="connsiteX8" fmla="*/ 5584779 w 5596158"/>
              <a:gd name="connsiteY8" fmla="*/ 215213 h 5454343"/>
              <a:gd name="connsiteX9" fmla="*/ 5596158 w 5596158"/>
              <a:gd name="connsiteY9" fmla="*/ 5448635 h 5454343"/>
              <a:gd name="connsiteX10" fmla="*/ 246344 w 5596158"/>
              <a:gd name="connsiteY10" fmla="*/ 5454343 h 5454343"/>
              <a:gd name="connsiteX0" fmla="*/ 246344 w 5596158"/>
              <a:gd name="connsiteY0" fmla="*/ 5375553 h 5375553"/>
              <a:gd name="connsiteX1" fmla="*/ 911530 w 5596158"/>
              <a:gd name="connsiteY1" fmla="*/ 3974027 h 5375553"/>
              <a:gd name="connsiteX2" fmla="*/ 1130249 w 5596158"/>
              <a:gd name="connsiteY2" fmla="*/ 2768405 h 5375553"/>
              <a:gd name="connsiteX3" fmla="*/ 1205959 w 5596158"/>
              <a:gd name="connsiteY3" fmla="*/ 1679213 h 5375553"/>
              <a:gd name="connsiteX4" fmla="*/ 993403 w 5596158"/>
              <a:gd name="connsiteY4" fmla="*/ 532030 h 5375553"/>
              <a:gd name="connsiteX5" fmla="*/ 2552269 w 5596158"/>
              <a:gd name="connsiteY5" fmla="*/ 640039 h 5375553"/>
              <a:gd name="connsiteX6" fmla="*/ 3866347 w 5596158"/>
              <a:gd name="connsiteY6" fmla="*/ 838578 h 5375553"/>
              <a:gd name="connsiteX7" fmla="*/ 5050142 w 5596158"/>
              <a:gd name="connsiteY7" fmla="*/ 919134 h 5375553"/>
              <a:gd name="connsiteX8" fmla="*/ 5584779 w 5596158"/>
              <a:gd name="connsiteY8" fmla="*/ 136423 h 5375553"/>
              <a:gd name="connsiteX9" fmla="*/ 5596158 w 5596158"/>
              <a:gd name="connsiteY9" fmla="*/ 5369845 h 5375553"/>
              <a:gd name="connsiteX10" fmla="*/ 246344 w 5596158"/>
              <a:gd name="connsiteY10" fmla="*/ 5375553 h 537555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300537 w 5650351"/>
              <a:gd name="connsiteY0" fmla="*/ 5349863 h 5349863"/>
              <a:gd name="connsiteX1" fmla="*/ 965723 w 5650351"/>
              <a:gd name="connsiteY1" fmla="*/ 3948337 h 5349863"/>
              <a:gd name="connsiteX2" fmla="*/ 1184442 w 5650351"/>
              <a:gd name="connsiteY2" fmla="*/ 2742715 h 5349863"/>
              <a:gd name="connsiteX3" fmla="*/ 1260152 w 5650351"/>
              <a:gd name="connsiteY3" fmla="*/ 1653523 h 5349863"/>
              <a:gd name="connsiteX4" fmla="*/ 1047596 w 5650351"/>
              <a:gd name="connsiteY4" fmla="*/ 506340 h 5349863"/>
              <a:gd name="connsiteX5" fmla="*/ 2606462 w 5650351"/>
              <a:gd name="connsiteY5" fmla="*/ 614349 h 5349863"/>
              <a:gd name="connsiteX6" fmla="*/ 3920540 w 5650351"/>
              <a:gd name="connsiteY6" fmla="*/ 812888 h 5349863"/>
              <a:gd name="connsiteX7" fmla="*/ 5104335 w 5650351"/>
              <a:gd name="connsiteY7" fmla="*/ 893444 h 5349863"/>
              <a:gd name="connsiteX8" fmla="*/ 5638972 w 5650351"/>
              <a:gd name="connsiteY8" fmla="*/ 110733 h 5349863"/>
              <a:gd name="connsiteX9" fmla="*/ 5650351 w 5650351"/>
              <a:gd name="connsiteY9" fmla="*/ 5344155 h 5349863"/>
              <a:gd name="connsiteX10" fmla="*/ 300537 w 5650351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748527 w 5351282"/>
              <a:gd name="connsiteY4" fmla="*/ 506340 h 5349863"/>
              <a:gd name="connsiteX5" fmla="*/ 2307393 w 5351282"/>
              <a:gd name="connsiteY5" fmla="*/ 614349 h 5349863"/>
              <a:gd name="connsiteX6" fmla="*/ 3621471 w 5351282"/>
              <a:gd name="connsiteY6" fmla="*/ 812888 h 5349863"/>
              <a:gd name="connsiteX7" fmla="*/ 4805266 w 5351282"/>
              <a:gd name="connsiteY7" fmla="*/ 893444 h 5349863"/>
              <a:gd name="connsiteX8" fmla="*/ 5339903 w 5351282"/>
              <a:gd name="connsiteY8" fmla="*/ 110733 h 5349863"/>
              <a:gd name="connsiteX9" fmla="*/ 5351282 w 5351282"/>
              <a:gd name="connsiteY9" fmla="*/ 5344155 h 5349863"/>
              <a:gd name="connsiteX10" fmla="*/ 1468 w 5351282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2307393 w 5351282"/>
              <a:gd name="connsiteY5" fmla="*/ 613004 h 5348518"/>
              <a:gd name="connsiteX6" fmla="*/ 3621471 w 5351282"/>
              <a:gd name="connsiteY6" fmla="*/ 811543 h 5348518"/>
              <a:gd name="connsiteX7" fmla="*/ 4805266 w 5351282"/>
              <a:gd name="connsiteY7" fmla="*/ 892099 h 5348518"/>
              <a:gd name="connsiteX8" fmla="*/ 5339903 w 5351282"/>
              <a:gd name="connsiteY8" fmla="*/ 109388 h 5348518"/>
              <a:gd name="connsiteX9" fmla="*/ 5351282 w 5351282"/>
              <a:gd name="connsiteY9" fmla="*/ 5342810 h 5348518"/>
              <a:gd name="connsiteX10" fmla="*/ 1468 w 5351282"/>
              <a:gd name="connsiteY10" fmla="*/ 5348518 h 5348518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3621471 w 5351282"/>
              <a:gd name="connsiteY5" fmla="*/ 811543 h 5348518"/>
              <a:gd name="connsiteX6" fmla="*/ 4805266 w 5351282"/>
              <a:gd name="connsiteY6" fmla="*/ 892099 h 5348518"/>
              <a:gd name="connsiteX7" fmla="*/ 5339903 w 5351282"/>
              <a:gd name="connsiteY7" fmla="*/ 109388 h 5348518"/>
              <a:gd name="connsiteX8" fmla="*/ 5351282 w 5351282"/>
              <a:gd name="connsiteY8" fmla="*/ 5342810 h 5348518"/>
              <a:gd name="connsiteX9" fmla="*/ 1468 w 5351282"/>
              <a:gd name="connsiteY9" fmla="*/ 5348518 h 5348518"/>
              <a:gd name="connsiteX0" fmla="*/ 1468 w 5351282"/>
              <a:gd name="connsiteY0" fmla="*/ 5239130 h 5239130"/>
              <a:gd name="connsiteX1" fmla="*/ 666654 w 5351282"/>
              <a:gd name="connsiteY1" fmla="*/ 3837604 h 5239130"/>
              <a:gd name="connsiteX2" fmla="*/ 885373 w 5351282"/>
              <a:gd name="connsiteY2" fmla="*/ 2631982 h 5239130"/>
              <a:gd name="connsiteX3" fmla="*/ 961083 w 5351282"/>
              <a:gd name="connsiteY3" fmla="*/ 1542790 h 5239130"/>
              <a:gd name="connsiteX4" fmla="*/ 82295 w 5351282"/>
              <a:gd name="connsiteY4" fmla="*/ 381781 h 5239130"/>
              <a:gd name="connsiteX5" fmla="*/ 4805266 w 5351282"/>
              <a:gd name="connsiteY5" fmla="*/ 782711 h 5239130"/>
              <a:gd name="connsiteX6" fmla="*/ 5339903 w 5351282"/>
              <a:gd name="connsiteY6" fmla="*/ 0 h 5239130"/>
              <a:gd name="connsiteX7" fmla="*/ 5351282 w 5351282"/>
              <a:gd name="connsiteY7" fmla="*/ 5233422 h 5239130"/>
              <a:gd name="connsiteX8" fmla="*/ 1468 w 5351282"/>
              <a:gd name="connsiteY8" fmla="*/ 5239130 h 5239130"/>
              <a:gd name="connsiteX0" fmla="*/ 1468 w 5351282"/>
              <a:gd name="connsiteY0" fmla="*/ 5562120 h 5562120"/>
              <a:gd name="connsiteX1" fmla="*/ 666654 w 5351282"/>
              <a:gd name="connsiteY1" fmla="*/ 4160594 h 5562120"/>
              <a:gd name="connsiteX2" fmla="*/ 885373 w 5351282"/>
              <a:gd name="connsiteY2" fmla="*/ 2954972 h 5562120"/>
              <a:gd name="connsiteX3" fmla="*/ 961083 w 5351282"/>
              <a:gd name="connsiteY3" fmla="*/ 1865780 h 5562120"/>
              <a:gd name="connsiteX4" fmla="*/ 82295 w 5351282"/>
              <a:gd name="connsiteY4" fmla="*/ 704771 h 5562120"/>
              <a:gd name="connsiteX5" fmla="*/ 5339903 w 5351282"/>
              <a:gd name="connsiteY5" fmla="*/ 322990 h 5562120"/>
              <a:gd name="connsiteX6" fmla="*/ 5351282 w 5351282"/>
              <a:gd name="connsiteY6" fmla="*/ 5556412 h 5562120"/>
              <a:gd name="connsiteX7" fmla="*/ 1468 w 5351282"/>
              <a:gd name="connsiteY7" fmla="*/ 5562120 h 5562120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276812 h 5276812"/>
              <a:gd name="connsiteX1" fmla="*/ 666654 w 5351282"/>
              <a:gd name="connsiteY1" fmla="*/ 3875286 h 5276812"/>
              <a:gd name="connsiteX2" fmla="*/ 885373 w 5351282"/>
              <a:gd name="connsiteY2" fmla="*/ 2669664 h 5276812"/>
              <a:gd name="connsiteX3" fmla="*/ 961083 w 5351282"/>
              <a:gd name="connsiteY3" fmla="*/ 1580472 h 5276812"/>
              <a:gd name="connsiteX4" fmla="*/ 82295 w 5351282"/>
              <a:gd name="connsiteY4" fmla="*/ 419463 h 5276812"/>
              <a:gd name="connsiteX5" fmla="*/ 4472137 w 5351282"/>
              <a:gd name="connsiteY5" fmla="*/ 425722 h 5276812"/>
              <a:gd name="connsiteX6" fmla="*/ 5351282 w 5351282"/>
              <a:gd name="connsiteY6" fmla="*/ 5271104 h 5276812"/>
              <a:gd name="connsiteX7" fmla="*/ 1468 w 5351282"/>
              <a:gd name="connsiteY7" fmla="*/ 5276812 h 5276812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322178 h 5322178"/>
              <a:gd name="connsiteX1" fmla="*/ 666654 w 5351282"/>
              <a:gd name="connsiteY1" fmla="*/ 3920652 h 5322178"/>
              <a:gd name="connsiteX2" fmla="*/ 885373 w 5351282"/>
              <a:gd name="connsiteY2" fmla="*/ 2715030 h 5322178"/>
              <a:gd name="connsiteX3" fmla="*/ 961083 w 5351282"/>
              <a:gd name="connsiteY3" fmla="*/ 1625838 h 5322178"/>
              <a:gd name="connsiteX4" fmla="*/ 82295 w 5351282"/>
              <a:gd name="connsiteY4" fmla="*/ 464829 h 5322178"/>
              <a:gd name="connsiteX5" fmla="*/ 4399114 w 5351282"/>
              <a:gd name="connsiteY5" fmla="*/ 403927 h 5322178"/>
              <a:gd name="connsiteX6" fmla="*/ 5351282 w 5351282"/>
              <a:gd name="connsiteY6" fmla="*/ 5316470 h 5322178"/>
              <a:gd name="connsiteX7" fmla="*/ 1468 w 5351282"/>
              <a:gd name="connsiteY7" fmla="*/ 5322178 h 5322178"/>
              <a:gd name="connsiteX0" fmla="*/ 1468 w 5351282"/>
              <a:gd name="connsiteY0" fmla="*/ 5275993 h 5275993"/>
              <a:gd name="connsiteX1" fmla="*/ 666654 w 5351282"/>
              <a:gd name="connsiteY1" fmla="*/ 3874467 h 5275993"/>
              <a:gd name="connsiteX2" fmla="*/ 885373 w 5351282"/>
              <a:gd name="connsiteY2" fmla="*/ 2668845 h 5275993"/>
              <a:gd name="connsiteX3" fmla="*/ 961083 w 5351282"/>
              <a:gd name="connsiteY3" fmla="*/ 1579653 h 5275993"/>
              <a:gd name="connsiteX4" fmla="*/ 82295 w 5351282"/>
              <a:gd name="connsiteY4" fmla="*/ 418644 h 5275993"/>
              <a:gd name="connsiteX5" fmla="*/ 4375718 w 5351282"/>
              <a:gd name="connsiteY5" fmla="*/ 426146 h 5275993"/>
              <a:gd name="connsiteX6" fmla="*/ 5351282 w 5351282"/>
              <a:gd name="connsiteY6" fmla="*/ 5270285 h 5275993"/>
              <a:gd name="connsiteX7" fmla="*/ 1468 w 5351282"/>
              <a:gd name="connsiteY7" fmla="*/ 5275993 h 5275993"/>
              <a:gd name="connsiteX0" fmla="*/ 1468 w 5351282"/>
              <a:gd name="connsiteY0" fmla="*/ 4970027 h 4970027"/>
              <a:gd name="connsiteX1" fmla="*/ 666654 w 5351282"/>
              <a:gd name="connsiteY1" fmla="*/ 3568501 h 4970027"/>
              <a:gd name="connsiteX2" fmla="*/ 885373 w 5351282"/>
              <a:gd name="connsiteY2" fmla="*/ 2362879 h 4970027"/>
              <a:gd name="connsiteX3" fmla="*/ 961083 w 5351282"/>
              <a:gd name="connsiteY3" fmla="*/ 1273687 h 4970027"/>
              <a:gd name="connsiteX4" fmla="*/ 82295 w 5351282"/>
              <a:gd name="connsiteY4" fmla="*/ 112678 h 4970027"/>
              <a:gd name="connsiteX5" fmla="*/ 4375718 w 5351282"/>
              <a:gd name="connsiteY5" fmla="*/ 120180 h 4970027"/>
              <a:gd name="connsiteX6" fmla="*/ 5351282 w 5351282"/>
              <a:gd name="connsiteY6" fmla="*/ 4964319 h 4970027"/>
              <a:gd name="connsiteX7" fmla="*/ 1468 w 5351282"/>
              <a:gd name="connsiteY7" fmla="*/ 4970027 h 4970027"/>
              <a:gd name="connsiteX0" fmla="*/ 1468 w 5351282"/>
              <a:gd name="connsiteY0" fmla="*/ 4857349 h 4857349"/>
              <a:gd name="connsiteX1" fmla="*/ 666654 w 5351282"/>
              <a:gd name="connsiteY1" fmla="*/ 3455823 h 4857349"/>
              <a:gd name="connsiteX2" fmla="*/ 885373 w 5351282"/>
              <a:gd name="connsiteY2" fmla="*/ 2250201 h 4857349"/>
              <a:gd name="connsiteX3" fmla="*/ 961083 w 5351282"/>
              <a:gd name="connsiteY3" fmla="*/ 1161009 h 4857349"/>
              <a:gd name="connsiteX4" fmla="*/ 82295 w 5351282"/>
              <a:gd name="connsiteY4" fmla="*/ 0 h 4857349"/>
              <a:gd name="connsiteX5" fmla="*/ 4375718 w 5351282"/>
              <a:gd name="connsiteY5" fmla="*/ 7502 h 4857349"/>
              <a:gd name="connsiteX6" fmla="*/ 5351282 w 5351282"/>
              <a:gd name="connsiteY6" fmla="*/ 4851641 h 4857349"/>
              <a:gd name="connsiteX7" fmla="*/ 1468 w 5351282"/>
              <a:gd name="connsiteY7" fmla="*/ 4857349 h 485734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4 w 4377359"/>
              <a:gd name="connsiteY6" fmla="*/ 4943988 h 4943988"/>
              <a:gd name="connsiteX7" fmla="*/ 1468 w 4377359"/>
              <a:gd name="connsiteY7" fmla="*/ 4853929 h 4943988"/>
              <a:gd name="connsiteX0" fmla="*/ 1468 w 4403759"/>
              <a:gd name="connsiteY0" fmla="*/ 4853929 h 4971350"/>
              <a:gd name="connsiteX1" fmla="*/ 666654 w 4403759"/>
              <a:gd name="connsiteY1" fmla="*/ 3452403 h 4971350"/>
              <a:gd name="connsiteX2" fmla="*/ 885373 w 4403759"/>
              <a:gd name="connsiteY2" fmla="*/ 2246781 h 4971350"/>
              <a:gd name="connsiteX3" fmla="*/ 961083 w 4403759"/>
              <a:gd name="connsiteY3" fmla="*/ 1157589 h 4971350"/>
              <a:gd name="connsiteX4" fmla="*/ 82295 w 4403759"/>
              <a:gd name="connsiteY4" fmla="*/ 0 h 4971350"/>
              <a:gd name="connsiteX5" fmla="*/ 4375718 w 4403759"/>
              <a:gd name="connsiteY5" fmla="*/ 4082 h 4971350"/>
              <a:gd name="connsiteX6" fmla="*/ 4403759 w 4403759"/>
              <a:gd name="connsiteY6" fmla="*/ 4971350 h 4971350"/>
              <a:gd name="connsiteX7" fmla="*/ 1468 w 4403759"/>
              <a:gd name="connsiteY7" fmla="*/ 4853929 h 4971350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5 w 4377359"/>
              <a:gd name="connsiteY6" fmla="*/ 4943988 h 4943988"/>
              <a:gd name="connsiteX7" fmla="*/ 1468 w 4377359"/>
              <a:gd name="connsiteY7" fmla="*/ 4853929 h 4943988"/>
              <a:gd name="connsiteX0" fmla="*/ 1468 w 4395868"/>
              <a:gd name="connsiteY0" fmla="*/ 4853929 h 4943988"/>
              <a:gd name="connsiteX1" fmla="*/ 666654 w 4395868"/>
              <a:gd name="connsiteY1" fmla="*/ 3452403 h 4943988"/>
              <a:gd name="connsiteX2" fmla="*/ 885373 w 4395868"/>
              <a:gd name="connsiteY2" fmla="*/ 2246781 h 4943988"/>
              <a:gd name="connsiteX3" fmla="*/ 961083 w 4395868"/>
              <a:gd name="connsiteY3" fmla="*/ 1157589 h 4943988"/>
              <a:gd name="connsiteX4" fmla="*/ 82295 w 4395868"/>
              <a:gd name="connsiteY4" fmla="*/ 0 h 4943988"/>
              <a:gd name="connsiteX5" fmla="*/ 4375718 w 4395868"/>
              <a:gd name="connsiteY5" fmla="*/ 4082 h 4943988"/>
              <a:gd name="connsiteX6" fmla="*/ 4372565 w 4395868"/>
              <a:gd name="connsiteY6" fmla="*/ 4943988 h 4943988"/>
              <a:gd name="connsiteX7" fmla="*/ 1468 w 4395868"/>
              <a:gd name="connsiteY7" fmla="*/ 4853929 h 4943988"/>
              <a:gd name="connsiteX0" fmla="*/ 1468 w 4378831"/>
              <a:gd name="connsiteY0" fmla="*/ 4853929 h 4943988"/>
              <a:gd name="connsiteX1" fmla="*/ 666654 w 4378831"/>
              <a:gd name="connsiteY1" fmla="*/ 3452403 h 4943988"/>
              <a:gd name="connsiteX2" fmla="*/ 885373 w 4378831"/>
              <a:gd name="connsiteY2" fmla="*/ 2246781 h 4943988"/>
              <a:gd name="connsiteX3" fmla="*/ 961083 w 4378831"/>
              <a:gd name="connsiteY3" fmla="*/ 1157589 h 4943988"/>
              <a:gd name="connsiteX4" fmla="*/ 82295 w 4378831"/>
              <a:gd name="connsiteY4" fmla="*/ 0 h 4943988"/>
              <a:gd name="connsiteX5" fmla="*/ 4375718 w 4378831"/>
              <a:gd name="connsiteY5" fmla="*/ 4082 h 4943988"/>
              <a:gd name="connsiteX6" fmla="*/ 4372565 w 4378831"/>
              <a:gd name="connsiteY6" fmla="*/ 4943988 h 4943988"/>
              <a:gd name="connsiteX7" fmla="*/ 1468 w 4378831"/>
              <a:gd name="connsiteY7" fmla="*/ 4853929 h 4943988"/>
              <a:gd name="connsiteX0" fmla="*/ 1468 w 4375718"/>
              <a:gd name="connsiteY0" fmla="*/ 4853929 h 4943988"/>
              <a:gd name="connsiteX1" fmla="*/ 666654 w 4375718"/>
              <a:gd name="connsiteY1" fmla="*/ 3452403 h 4943988"/>
              <a:gd name="connsiteX2" fmla="*/ 885373 w 4375718"/>
              <a:gd name="connsiteY2" fmla="*/ 2246781 h 4943988"/>
              <a:gd name="connsiteX3" fmla="*/ 961083 w 4375718"/>
              <a:gd name="connsiteY3" fmla="*/ 1157589 h 4943988"/>
              <a:gd name="connsiteX4" fmla="*/ 82295 w 4375718"/>
              <a:gd name="connsiteY4" fmla="*/ 0 h 4943988"/>
              <a:gd name="connsiteX5" fmla="*/ 4375718 w 4375718"/>
              <a:gd name="connsiteY5" fmla="*/ 4082 h 4943988"/>
              <a:gd name="connsiteX6" fmla="*/ 4372565 w 4375718"/>
              <a:gd name="connsiteY6" fmla="*/ 4943988 h 4943988"/>
              <a:gd name="connsiteX7" fmla="*/ 1468 w 4375718"/>
              <a:gd name="connsiteY7" fmla="*/ 4853929 h 4943988"/>
              <a:gd name="connsiteX0" fmla="*/ 14366 w 4373019"/>
              <a:gd name="connsiteY0" fmla="*/ 4942855 h 4943988"/>
              <a:gd name="connsiteX1" fmla="*/ 663955 w 4373019"/>
              <a:gd name="connsiteY1" fmla="*/ 3452403 h 4943988"/>
              <a:gd name="connsiteX2" fmla="*/ 882674 w 4373019"/>
              <a:gd name="connsiteY2" fmla="*/ 2246781 h 4943988"/>
              <a:gd name="connsiteX3" fmla="*/ 958384 w 4373019"/>
              <a:gd name="connsiteY3" fmla="*/ 1157589 h 4943988"/>
              <a:gd name="connsiteX4" fmla="*/ 79596 w 4373019"/>
              <a:gd name="connsiteY4" fmla="*/ 0 h 4943988"/>
              <a:gd name="connsiteX5" fmla="*/ 4373019 w 4373019"/>
              <a:gd name="connsiteY5" fmla="*/ 4082 h 4943988"/>
              <a:gd name="connsiteX6" fmla="*/ 4369866 w 4373019"/>
              <a:gd name="connsiteY6" fmla="*/ 4943988 h 4943988"/>
              <a:gd name="connsiteX7" fmla="*/ 14366 w 4373019"/>
              <a:gd name="connsiteY7" fmla="*/ 4942855 h 4943988"/>
              <a:gd name="connsiteX0" fmla="*/ 15807 w 4374460"/>
              <a:gd name="connsiteY0" fmla="*/ 4942855 h 4943988"/>
              <a:gd name="connsiteX1" fmla="*/ 665396 w 4374460"/>
              <a:gd name="connsiteY1" fmla="*/ 3452403 h 4943988"/>
              <a:gd name="connsiteX2" fmla="*/ 884115 w 4374460"/>
              <a:gd name="connsiteY2" fmla="*/ 2246781 h 4943988"/>
              <a:gd name="connsiteX3" fmla="*/ 959825 w 4374460"/>
              <a:gd name="connsiteY3" fmla="*/ 1157589 h 4943988"/>
              <a:gd name="connsiteX4" fmla="*/ 81037 w 4374460"/>
              <a:gd name="connsiteY4" fmla="*/ 0 h 4943988"/>
              <a:gd name="connsiteX5" fmla="*/ 4374460 w 4374460"/>
              <a:gd name="connsiteY5" fmla="*/ 4082 h 4943988"/>
              <a:gd name="connsiteX6" fmla="*/ 4371307 w 4374460"/>
              <a:gd name="connsiteY6" fmla="*/ 4943988 h 4943988"/>
              <a:gd name="connsiteX7" fmla="*/ 15807 w 4374460"/>
              <a:gd name="connsiteY7" fmla="*/ 4942855 h 4943988"/>
              <a:gd name="connsiteX0" fmla="*/ 14236 w 4372889"/>
              <a:gd name="connsiteY0" fmla="*/ 4942855 h 4943988"/>
              <a:gd name="connsiteX1" fmla="*/ 702817 w 4372889"/>
              <a:gd name="connsiteY1" fmla="*/ 3418201 h 4943988"/>
              <a:gd name="connsiteX2" fmla="*/ 882544 w 4372889"/>
              <a:gd name="connsiteY2" fmla="*/ 2246781 h 4943988"/>
              <a:gd name="connsiteX3" fmla="*/ 958254 w 4372889"/>
              <a:gd name="connsiteY3" fmla="*/ 1157589 h 4943988"/>
              <a:gd name="connsiteX4" fmla="*/ 79466 w 4372889"/>
              <a:gd name="connsiteY4" fmla="*/ 0 h 4943988"/>
              <a:gd name="connsiteX5" fmla="*/ 4372889 w 4372889"/>
              <a:gd name="connsiteY5" fmla="*/ 4082 h 4943988"/>
              <a:gd name="connsiteX6" fmla="*/ 4369736 w 4372889"/>
              <a:gd name="connsiteY6" fmla="*/ 4943988 h 4943988"/>
              <a:gd name="connsiteX7" fmla="*/ 14236 w 4372889"/>
              <a:gd name="connsiteY7" fmla="*/ 4942855 h 4943988"/>
              <a:gd name="connsiteX0" fmla="*/ 14379 w 4373032"/>
              <a:gd name="connsiteY0" fmla="*/ 4942855 h 4943988"/>
              <a:gd name="connsiteX1" fmla="*/ 699061 w 4373032"/>
              <a:gd name="connsiteY1" fmla="*/ 3414781 h 4943988"/>
              <a:gd name="connsiteX2" fmla="*/ 882687 w 4373032"/>
              <a:gd name="connsiteY2" fmla="*/ 2246781 h 4943988"/>
              <a:gd name="connsiteX3" fmla="*/ 958397 w 4373032"/>
              <a:gd name="connsiteY3" fmla="*/ 1157589 h 4943988"/>
              <a:gd name="connsiteX4" fmla="*/ 79609 w 4373032"/>
              <a:gd name="connsiteY4" fmla="*/ 0 h 4943988"/>
              <a:gd name="connsiteX5" fmla="*/ 4373032 w 4373032"/>
              <a:gd name="connsiteY5" fmla="*/ 4082 h 4943988"/>
              <a:gd name="connsiteX6" fmla="*/ 4369879 w 4373032"/>
              <a:gd name="connsiteY6" fmla="*/ 4943988 h 4943988"/>
              <a:gd name="connsiteX7" fmla="*/ 14379 w 4373032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881409 w 4371754"/>
              <a:gd name="connsiteY2" fmla="*/ 2246781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034 w 4374687"/>
              <a:gd name="connsiteY0" fmla="*/ 4942855 h 4943988"/>
              <a:gd name="connsiteX1" fmla="*/ 700716 w 4374687"/>
              <a:gd name="connsiteY1" fmla="*/ 3414781 h 4943988"/>
              <a:gd name="connsiteX2" fmla="*/ 884342 w 4374687"/>
              <a:gd name="connsiteY2" fmla="*/ 2246781 h 4943988"/>
              <a:gd name="connsiteX3" fmla="*/ 960052 w 4374687"/>
              <a:gd name="connsiteY3" fmla="*/ 1157589 h 4943988"/>
              <a:gd name="connsiteX4" fmla="*/ 81264 w 4374687"/>
              <a:gd name="connsiteY4" fmla="*/ 0 h 4943988"/>
              <a:gd name="connsiteX5" fmla="*/ 4374687 w 4374687"/>
              <a:gd name="connsiteY5" fmla="*/ 4082 h 4943988"/>
              <a:gd name="connsiteX6" fmla="*/ 4371534 w 4374687"/>
              <a:gd name="connsiteY6" fmla="*/ 4943988 h 4943988"/>
              <a:gd name="connsiteX7" fmla="*/ 16034 w 4374687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816 w 4375469"/>
              <a:gd name="connsiteY0" fmla="*/ 4942855 h 4943988"/>
              <a:gd name="connsiteX1" fmla="*/ 701498 w 4375469"/>
              <a:gd name="connsiteY1" fmla="*/ 3414781 h 4943988"/>
              <a:gd name="connsiteX2" fmla="*/ 912420 w 4375469"/>
              <a:gd name="connsiteY2" fmla="*/ 2229680 h 4943988"/>
              <a:gd name="connsiteX3" fmla="*/ 960834 w 4375469"/>
              <a:gd name="connsiteY3" fmla="*/ 1157589 h 4943988"/>
              <a:gd name="connsiteX4" fmla="*/ 82046 w 4375469"/>
              <a:gd name="connsiteY4" fmla="*/ 0 h 4943988"/>
              <a:gd name="connsiteX5" fmla="*/ 4375469 w 4375469"/>
              <a:gd name="connsiteY5" fmla="*/ 4082 h 4943988"/>
              <a:gd name="connsiteX6" fmla="*/ 4372316 w 4375469"/>
              <a:gd name="connsiteY6" fmla="*/ 4943988 h 4943988"/>
              <a:gd name="connsiteX7" fmla="*/ 16816 w 4375469"/>
              <a:gd name="connsiteY7" fmla="*/ 4942855 h 4943988"/>
              <a:gd name="connsiteX0" fmla="*/ 19658 w 4378311"/>
              <a:gd name="connsiteY0" fmla="*/ 4942855 h 4943988"/>
              <a:gd name="connsiteX1" fmla="*/ 704340 w 4378311"/>
              <a:gd name="connsiteY1" fmla="*/ 3414781 h 4943988"/>
              <a:gd name="connsiteX2" fmla="*/ 915262 w 4378311"/>
              <a:gd name="connsiteY2" fmla="*/ 2229680 h 4943988"/>
              <a:gd name="connsiteX3" fmla="*/ 963676 w 4378311"/>
              <a:gd name="connsiteY3" fmla="*/ 1157589 h 4943988"/>
              <a:gd name="connsiteX4" fmla="*/ 84888 w 4378311"/>
              <a:gd name="connsiteY4" fmla="*/ 0 h 4943988"/>
              <a:gd name="connsiteX5" fmla="*/ 4378311 w 4378311"/>
              <a:gd name="connsiteY5" fmla="*/ 4082 h 4943988"/>
              <a:gd name="connsiteX6" fmla="*/ 4375158 w 4378311"/>
              <a:gd name="connsiteY6" fmla="*/ 4943988 h 4943988"/>
              <a:gd name="connsiteX7" fmla="*/ 19658 w 4378311"/>
              <a:gd name="connsiteY7" fmla="*/ 4942855 h 4943988"/>
              <a:gd name="connsiteX0" fmla="*/ 21121 w 4379774"/>
              <a:gd name="connsiteY0" fmla="*/ 4942855 h 4943988"/>
              <a:gd name="connsiteX1" fmla="*/ 705803 w 4379774"/>
              <a:gd name="connsiteY1" fmla="*/ 3414781 h 4943988"/>
              <a:gd name="connsiteX2" fmla="*/ 916725 w 4379774"/>
              <a:gd name="connsiteY2" fmla="*/ 2229680 h 4943988"/>
              <a:gd name="connsiteX3" fmla="*/ 965139 w 4379774"/>
              <a:gd name="connsiteY3" fmla="*/ 1157589 h 4943988"/>
              <a:gd name="connsiteX4" fmla="*/ 86351 w 4379774"/>
              <a:gd name="connsiteY4" fmla="*/ 0 h 4943988"/>
              <a:gd name="connsiteX5" fmla="*/ 4379774 w 4379774"/>
              <a:gd name="connsiteY5" fmla="*/ 4082 h 4943988"/>
              <a:gd name="connsiteX6" fmla="*/ 4376621 w 4379774"/>
              <a:gd name="connsiteY6" fmla="*/ 4943988 h 4943988"/>
              <a:gd name="connsiteX7" fmla="*/ 21121 w 4379774"/>
              <a:gd name="connsiteY7" fmla="*/ 4942855 h 4943988"/>
              <a:gd name="connsiteX0" fmla="*/ 19659 w 4378312"/>
              <a:gd name="connsiteY0" fmla="*/ 4942855 h 4943988"/>
              <a:gd name="connsiteX1" fmla="*/ 704341 w 4378312"/>
              <a:gd name="connsiteY1" fmla="*/ 3414781 h 4943988"/>
              <a:gd name="connsiteX2" fmla="*/ 915263 w 4378312"/>
              <a:gd name="connsiteY2" fmla="*/ 2229680 h 4943988"/>
              <a:gd name="connsiteX3" fmla="*/ 963677 w 4378312"/>
              <a:gd name="connsiteY3" fmla="*/ 1157589 h 4943988"/>
              <a:gd name="connsiteX4" fmla="*/ 84889 w 4378312"/>
              <a:gd name="connsiteY4" fmla="*/ 0 h 4943988"/>
              <a:gd name="connsiteX5" fmla="*/ 4378312 w 4378312"/>
              <a:gd name="connsiteY5" fmla="*/ 4082 h 4943988"/>
              <a:gd name="connsiteX6" fmla="*/ 4375159 w 4378312"/>
              <a:gd name="connsiteY6" fmla="*/ 4943988 h 4943988"/>
              <a:gd name="connsiteX7" fmla="*/ 19659 w 4378312"/>
              <a:gd name="connsiteY7" fmla="*/ 4942855 h 4943988"/>
              <a:gd name="connsiteX0" fmla="*/ 19659 w 7210725"/>
              <a:gd name="connsiteY0" fmla="*/ 5428652 h 5429785"/>
              <a:gd name="connsiteX1" fmla="*/ 704341 w 7210725"/>
              <a:gd name="connsiteY1" fmla="*/ 3900578 h 5429785"/>
              <a:gd name="connsiteX2" fmla="*/ 915263 w 7210725"/>
              <a:gd name="connsiteY2" fmla="*/ 2715477 h 5429785"/>
              <a:gd name="connsiteX3" fmla="*/ 963677 w 7210725"/>
              <a:gd name="connsiteY3" fmla="*/ 1643386 h 5429785"/>
              <a:gd name="connsiteX4" fmla="*/ 84889 w 7210725"/>
              <a:gd name="connsiteY4" fmla="*/ 485797 h 5429785"/>
              <a:gd name="connsiteX5" fmla="*/ 7210725 w 7210725"/>
              <a:gd name="connsiteY5" fmla="*/ 2 h 5429785"/>
              <a:gd name="connsiteX6" fmla="*/ 4375159 w 7210725"/>
              <a:gd name="connsiteY6" fmla="*/ 5429785 h 5429785"/>
              <a:gd name="connsiteX7" fmla="*/ 19659 w 7210725"/>
              <a:gd name="connsiteY7" fmla="*/ 5428652 h 5429785"/>
              <a:gd name="connsiteX0" fmla="*/ 19659 w 7210725"/>
              <a:gd name="connsiteY0" fmla="*/ 5428652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4889 w 7210725"/>
              <a:gd name="connsiteY4" fmla="*/ 485797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19659 w 7210725"/>
              <a:gd name="connsiteY7" fmla="*/ 5428652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4889 w 7210725"/>
              <a:gd name="connsiteY4" fmla="*/ 485797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4889 w 7210725"/>
              <a:gd name="connsiteY4" fmla="*/ 485797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4889 w 7210725"/>
              <a:gd name="connsiteY4" fmla="*/ 485797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08538 w 7210725"/>
              <a:gd name="connsiteY4" fmla="*/ 55362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01601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01601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886704 h 6077929"/>
              <a:gd name="connsiteX2" fmla="*/ 915263 w 7210725"/>
              <a:gd name="connsiteY2" fmla="*/ 2701601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1174 w 7208196"/>
              <a:gd name="connsiteY0" fmla="*/ 5308066 h 6077929"/>
              <a:gd name="connsiteX1" fmla="*/ 701812 w 7208196"/>
              <a:gd name="connsiteY1" fmla="*/ 3886704 h 6077929"/>
              <a:gd name="connsiteX2" fmla="*/ 912734 w 7208196"/>
              <a:gd name="connsiteY2" fmla="*/ 2701601 h 6077929"/>
              <a:gd name="connsiteX3" fmla="*/ 975025 w 7208196"/>
              <a:gd name="connsiteY3" fmla="*/ 1634136 h 6077929"/>
              <a:gd name="connsiteX4" fmla="*/ 809478 w 7208196"/>
              <a:gd name="connsiteY4" fmla="*/ 544376 h 6077929"/>
              <a:gd name="connsiteX5" fmla="*/ 7208196 w 7208196"/>
              <a:gd name="connsiteY5" fmla="*/ 2 h 6077929"/>
              <a:gd name="connsiteX6" fmla="*/ 7131547 w 7208196"/>
              <a:gd name="connsiteY6" fmla="*/ 6077929 h 6077929"/>
              <a:gd name="connsiteX7" fmla="*/ 571174 w 7208196"/>
              <a:gd name="connsiteY7" fmla="*/ 5308066 h 6077929"/>
              <a:gd name="connsiteX0" fmla="*/ 564505 w 7201527"/>
              <a:gd name="connsiteY0" fmla="*/ 5308066 h 6077929"/>
              <a:gd name="connsiteX1" fmla="*/ 695143 w 7201527"/>
              <a:gd name="connsiteY1" fmla="*/ 3886704 h 6077929"/>
              <a:gd name="connsiteX2" fmla="*/ 906065 w 7201527"/>
              <a:gd name="connsiteY2" fmla="*/ 2701601 h 6077929"/>
              <a:gd name="connsiteX3" fmla="*/ 968356 w 7201527"/>
              <a:gd name="connsiteY3" fmla="*/ 1634136 h 6077929"/>
              <a:gd name="connsiteX4" fmla="*/ 802809 w 7201527"/>
              <a:gd name="connsiteY4" fmla="*/ 544376 h 6077929"/>
              <a:gd name="connsiteX5" fmla="*/ 7201527 w 7201527"/>
              <a:gd name="connsiteY5" fmla="*/ 2 h 6077929"/>
              <a:gd name="connsiteX6" fmla="*/ 7124878 w 7201527"/>
              <a:gd name="connsiteY6" fmla="*/ 6077929 h 6077929"/>
              <a:gd name="connsiteX7" fmla="*/ 564505 w 7201527"/>
              <a:gd name="connsiteY7" fmla="*/ 5308066 h 6077929"/>
              <a:gd name="connsiteX0" fmla="*/ 568313 w 7205335"/>
              <a:gd name="connsiteY0" fmla="*/ 5308066 h 6077929"/>
              <a:gd name="connsiteX1" fmla="*/ 698951 w 7205335"/>
              <a:gd name="connsiteY1" fmla="*/ 3886704 h 6077929"/>
              <a:gd name="connsiteX2" fmla="*/ 909873 w 7205335"/>
              <a:gd name="connsiteY2" fmla="*/ 2701601 h 6077929"/>
              <a:gd name="connsiteX3" fmla="*/ 972164 w 7205335"/>
              <a:gd name="connsiteY3" fmla="*/ 1634136 h 6077929"/>
              <a:gd name="connsiteX4" fmla="*/ 806617 w 7205335"/>
              <a:gd name="connsiteY4" fmla="*/ 544376 h 6077929"/>
              <a:gd name="connsiteX5" fmla="*/ 7205335 w 7205335"/>
              <a:gd name="connsiteY5" fmla="*/ 2 h 6077929"/>
              <a:gd name="connsiteX6" fmla="*/ 7128686 w 7205335"/>
              <a:gd name="connsiteY6" fmla="*/ 6077929 h 6077929"/>
              <a:gd name="connsiteX7" fmla="*/ 568313 w 7205335"/>
              <a:gd name="connsiteY7" fmla="*/ 5308066 h 6077929"/>
              <a:gd name="connsiteX0" fmla="*/ 568313 w 7205335"/>
              <a:gd name="connsiteY0" fmla="*/ 5308066 h 6077929"/>
              <a:gd name="connsiteX1" fmla="*/ 698951 w 7205335"/>
              <a:gd name="connsiteY1" fmla="*/ 3886704 h 6077929"/>
              <a:gd name="connsiteX2" fmla="*/ 909873 w 7205335"/>
              <a:gd name="connsiteY2" fmla="*/ 2701601 h 6077929"/>
              <a:gd name="connsiteX3" fmla="*/ 972164 w 7205335"/>
              <a:gd name="connsiteY3" fmla="*/ 1634136 h 6077929"/>
              <a:gd name="connsiteX4" fmla="*/ 806617 w 7205335"/>
              <a:gd name="connsiteY4" fmla="*/ 544376 h 6077929"/>
              <a:gd name="connsiteX5" fmla="*/ 7205335 w 7205335"/>
              <a:gd name="connsiteY5" fmla="*/ 2 h 6077929"/>
              <a:gd name="connsiteX6" fmla="*/ 7128686 w 7205335"/>
              <a:gd name="connsiteY6" fmla="*/ 6077929 h 6077929"/>
              <a:gd name="connsiteX7" fmla="*/ 1920071 w 7205335"/>
              <a:gd name="connsiteY7" fmla="*/ 5124725 h 6077929"/>
              <a:gd name="connsiteX8" fmla="*/ 568313 w 7205335"/>
              <a:gd name="connsiteY8" fmla="*/ 5308066 h 6077929"/>
              <a:gd name="connsiteX0" fmla="*/ 568313 w 7205335"/>
              <a:gd name="connsiteY0" fmla="*/ 5308066 h 6344047"/>
              <a:gd name="connsiteX1" fmla="*/ 698951 w 7205335"/>
              <a:gd name="connsiteY1" fmla="*/ 3886704 h 6344047"/>
              <a:gd name="connsiteX2" fmla="*/ 909873 w 7205335"/>
              <a:gd name="connsiteY2" fmla="*/ 2701601 h 6344047"/>
              <a:gd name="connsiteX3" fmla="*/ 972164 w 7205335"/>
              <a:gd name="connsiteY3" fmla="*/ 1634136 h 6344047"/>
              <a:gd name="connsiteX4" fmla="*/ 806617 w 7205335"/>
              <a:gd name="connsiteY4" fmla="*/ 544376 h 6344047"/>
              <a:gd name="connsiteX5" fmla="*/ 7205335 w 7205335"/>
              <a:gd name="connsiteY5" fmla="*/ 2 h 6344047"/>
              <a:gd name="connsiteX6" fmla="*/ 7128686 w 7205335"/>
              <a:gd name="connsiteY6" fmla="*/ 6077929 h 6344047"/>
              <a:gd name="connsiteX7" fmla="*/ 3207146 w 7205335"/>
              <a:gd name="connsiteY7" fmla="*/ 5198721 h 6344047"/>
              <a:gd name="connsiteX8" fmla="*/ 1920071 w 7205335"/>
              <a:gd name="connsiteY8" fmla="*/ 5124725 h 6344047"/>
              <a:gd name="connsiteX9" fmla="*/ 568313 w 7205335"/>
              <a:gd name="connsiteY9" fmla="*/ 5308066 h 6344047"/>
              <a:gd name="connsiteX0" fmla="*/ 568313 w 7205335"/>
              <a:gd name="connsiteY0" fmla="*/ 5308066 h 6399559"/>
              <a:gd name="connsiteX1" fmla="*/ 698951 w 7205335"/>
              <a:gd name="connsiteY1" fmla="*/ 3886704 h 6399559"/>
              <a:gd name="connsiteX2" fmla="*/ 909873 w 7205335"/>
              <a:gd name="connsiteY2" fmla="*/ 2701601 h 6399559"/>
              <a:gd name="connsiteX3" fmla="*/ 972164 w 7205335"/>
              <a:gd name="connsiteY3" fmla="*/ 1634136 h 6399559"/>
              <a:gd name="connsiteX4" fmla="*/ 806617 w 7205335"/>
              <a:gd name="connsiteY4" fmla="*/ 544376 h 6399559"/>
              <a:gd name="connsiteX5" fmla="*/ 7205335 w 7205335"/>
              <a:gd name="connsiteY5" fmla="*/ 2 h 6399559"/>
              <a:gd name="connsiteX6" fmla="*/ 7128686 w 7205335"/>
              <a:gd name="connsiteY6" fmla="*/ 6077929 h 6399559"/>
              <a:gd name="connsiteX7" fmla="*/ 4615643 w 7205335"/>
              <a:gd name="connsiteY7" fmla="*/ 5355961 h 6399559"/>
              <a:gd name="connsiteX8" fmla="*/ 3207146 w 7205335"/>
              <a:gd name="connsiteY8" fmla="*/ 5198721 h 6399559"/>
              <a:gd name="connsiteX9" fmla="*/ 1920071 w 7205335"/>
              <a:gd name="connsiteY9" fmla="*/ 5124725 h 6399559"/>
              <a:gd name="connsiteX10" fmla="*/ 568313 w 7205335"/>
              <a:gd name="connsiteY10" fmla="*/ 5308066 h 6399559"/>
              <a:gd name="connsiteX0" fmla="*/ 568313 w 7205335"/>
              <a:gd name="connsiteY0" fmla="*/ 5308066 h 5889166"/>
              <a:gd name="connsiteX1" fmla="*/ 698951 w 7205335"/>
              <a:gd name="connsiteY1" fmla="*/ 3886704 h 5889166"/>
              <a:gd name="connsiteX2" fmla="*/ 909873 w 7205335"/>
              <a:gd name="connsiteY2" fmla="*/ 2701601 h 5889166"/>
              <a:gd name="connsiteX3" fmla="*/ 972164 w 7205335"/>
              <a:gd name="connsiteY3" fmla="*/ 1634136 h 5889166"/>
              <a:gd name="connsiteX4" fmla="*/ 806617 w 7205335"/>
              <a:gd name="connsiteY4" fmla="*/ 544376 h 5889166"/>
              <a:gd name="connsiteX5" fmla="*/ 7205335 w 7205335"/>
              <a:gd name="connsiteY5" fmla="*/ 2 h 5889166"/>
              <a:gd name="connsiteX6" fmla="*/ 6282200 w 7205335"/>
              <a:gd name="connsiteY6" fmla="*/ 5444343 h 5889166"/>
              <a:gd name="connsiteX7" fmla="*/ 4615643 w 7205335"/>
              <a:gd name="connsiteY7" fmla="*/ 5355961 h 5889166"/>
              <a:gd name="connsiteX8" fmla="*/ 3207146 w 7205335"/>
              <a:gd name="connsiteY8" fmla="*/ 5198721 h 5889166"/>
              <a:gd name="connsiteX9" fmla="*/ 1920071 w 7205335"/>
              <a:gd name="connsiteY9" fmla="*/ 5124725 h 5889166"/>
              <a:gd name="connsiteX10" fmla="*/ 568313 w 7205335"/>
              <a:gd name="connsiteY10" fmla="*/ 5308066 h 5889166"/>
              <a:gd name="connsiteX0" fmla="*/ 568313 w 7464170"/>
              <a:gd name="connsiteY0" fmla="*/ 5308066 h 5889166"/>
              <a:gd name="connsiteX1" fmla="*/ 698951 w 7464170"/>
              <a:gd name="connsiteY1" fmla="*/ 3886704 h 5889166"/>
              <a:gd name="connsiteX2" fmla="*/ 909873 w 7464170"/>
              <a:gd name="connsiteY2" fmla="*/ 2701601 h 5889166"/>
              <a:gd name="connsiteX3" fmla="*/ 972164 w 7464170"/>
              <a:gd name="connsiteY3" fmla="*/ 1634136 h 5889166"/>
              <a:gd name="connsiteX4" fmla="*/ 806617 w 7464170"/>
              <a:gd name="connsiteY4" fmla="*/ 544376 h 5889166"/>
              <a:gd name="connsiteX5" fmla="*/ 7205335 w 7464170"/>
              <a:gd name="connsiteY5" fmla="*/ 2 h 5889166"/>
              <a:gd name="connsiteX6" fmla="*/ 6121278 w 7464170"/>
              <a:gd name="connsiteY6" fmla="*/ 4361649 h 5889166"/>
              <a:gd name="connsiteX7" fmla="*/ 6282200 w 7464170"/>
              <a:gd name="connsiteY7" fmla="*/ 5444343 h 5889166"/>
              <a:gd name="connsiteX8" fmla="*/ 4615643 w 7464170"/>
              <a:gd name="connsiteY8" fmla="*/ 5355961 h 5889166"/>
              <a:gd name="connsiteX9" fmla="*/ 3207146 w 7464170"/>
              <a:gd name="connsiteY9" fmla="*/ 5198721 h 5889166"/>
              <a:gd name="connsiteX10" fmla="*/ 1920071 w 7464170"/>
              <a:gd name="connsiteY10" fmla="*/ 5124725 h 5889166"/>
              <a:gd name="connsiteX11" fmla="*/ 568313 w 7464170"/>
              <a:gd name="connsiteY11" fmla="*/ 5308066 h 5889166"/>
              <a:gd name="connsiteX0" fmla="*/ 568313 w 7488286"/>
              <a:gd name="connsiteY0" fmla="*/ 5308066 h 5889166"/>
              <a:gd name="connsiteX1" fmla="*/ 698951 w 7488286"/>
              <a:gd name="connsiteY1" fmla="*/ 3886704 h 5889166"/>
              <a:gd name="connsiteX2" fmla="*/ 909873 w 7488286"/>
              <a:gd name="connsiteY2" fmla="*/ 2701601 h 5889166"/>
              <a:gd name="connsiteX3" fmla="*/ 972164 w 7488286"/>
              <a:gd name="connsiteY3" fmla="*/ 1634136 h 5889166"/>
              <a:gd name="connsiteX4" fmla="*/ 806617 w 7488286"/>
              <a:gd name="connsiteY4" fmla="*/ 544376 h 5889166"/>
              <a:gd name="connsiteX5" fmla="*/ 7205335 w 7488286"/>
              <a:gd name="connsiteY5" fmla="*/ 2 h 5889166"/>
              <a:gd name="connsiteX6" fmla="*/ 6211476 w 7488286"/>
              <a:gd name="connsiteY6" fmla="*/ 3297966 h 5889166"/>
              <a:gd name="connsiteX7" fmla="*/ 6121278 w 7488286"/>
              <a:gd name="connsiteY7" fmla="*/ 4361649 h 5889166"/>
              <a:gd name="connsiteX8" fmla="*/ 6282200 w 7488286"/>
              <a:gd name="connsiteY8" fmla="*/ 5444343 h 5889166"/>
              <a:gd name="connsiteX9" fmla="*/ 4615643 w 7488286"/>
              <a:gd name="connsiteY9" fmla="*/ 5355961 h 5889166"/>
              <a:gd name="connsiteX10" fmla="*/ 3207146 w 7488286"/>
              <a:gd name="connsiteY10" fmla="*/ 5198721 h 5889166"/>
              <a:gd name="connsiteX11" fmla="*/ 1920071 w 7488286"/>
              <a:gd name="connsiteY11" fmla="*/ 5124725 h 5889166"/>
              <a:gd name="connsiteX12" fmla="*/ 568313 w 7488286"/>
              <a:gd name="connsiteY12" fmla="*/ 5308066 h 5889166"/>
              <a:gd name="connsiteX0" fmla="*/ 568313 w 7534015"/>
              <a:gd name="connsiteY0" fmla="*/ 5308066 h 5889166"/>
              <a:gd name="connsiteX1" fmla="*/ 698951 w 7534015"/>
              <a:gd name="connsiteY1" fmla="*/ 3886704 h 5889166"/>
              <a:gd name="connsiteX2" fmla="*/ 909873 w 7534015"/>
              <a:gd name="connsiteY2" fmla="*/ 2701601 h 5889166"/>
              <a:gd name="connsiteX3" fmla="*/ 972164 w 7534015"/>
              <a:gd name="connsiteY3" fmla="*/ 1634136 h 5889166"/>
              <a:gd name="connsiteX4" fmla="*/ 806617 w 7534015"/>
              <a:gd name="connsiteY4" fmla="*/ 544376 h 5889166"/>
              <a:gd name="connsiteX5" fmla="*/ 7205335 w 7534015"/>
              <a:gd name="connsiteY5" fmla="*/ 2 h 5889166"/>
              <a:gd name="connsiteX6" fmla="*/ 6416159 w 7534015"/>
              <a:gd name="connsiteY6" fmla="*/ 2123288 h 5889166"/>
              <a:gd name="connsiteX7" fmla="*/ 6211476 w 7534015"/>
              <a:gd name="connsiteY7" fmla="*/ 3297966 h 5889166"/>
              <a:gd name="connsiteX8" fmla="*/ 6121278 w 7534015"/>
              <a:gd name="connsiteY8" fmla="*/ 4361649 h 5889166"/>
              <a:gd name="connsiteX9" fmla="*/ 6282200 w 7534015"/>
              <a:gd name="connsiteY9" fmla="*/ 5444343 h 5889166"/>
              <a:gd name="connsiteX10" fmla="*/ 4615643 w 7534015"/>
              <a:gd name="connsiteY10" fmla="*/ 5355961 h 5889166"/>
              <a:gd name="connsiteX11" fmla="*/ 3207146 w 7534015"/>
              <a:gd name="connsiteY11" fmla="*/ 5198721 h 5889166"/>
              <a:gd name="connsiteX12" fmla="*/ 1920071 w 7534015"/>
              <a:gd name="connsiteY12" fmla="*/ 5124725 h 5889166"/>
              <a:gd name="connsiteX13" fmla="*/ 568313 w 7534015"/>
              <a:gd name="connsiteY13" fmla="*/ 5308066 h 5889166"/>
              <a:gd name="connsiteX0" fmla="*/ 568313 w 6984111"/>
              <a:gd name="connsiteY0" fmla="*/ 4865807 h 5446907"/>
              <a:gd name="connsiteX1" fmla="*/ 698951 w 6984111"/>
              <a:gd name="connsiteY1" fmla="*/ 3444445 h 5446907"/>
              <a:gd name="connsiteX2" fmla="*/ 909873 w 6984111"/>
              <a:gd name="connsiteY2" fmla="*/ 2259342 h 5446907"/>
              <a:gd name="connsiteX3" fmla="*/ 972164 w 6984111"/>
              <a:gd name="connsiteY3" fmla="*/ 1191877 h 5446907"/>
              <a:gd name="connsiteX4" fmla="*/ 806617 w 6984111"/>
              <a:gd name="connsiteY4" fmla="*/ 102117 h 5446907"/>
              <a:gd name="connsiteX5" fmla="*/ 6525370 w 6984111"/>
              <a:gd name="connsiteY5" fmla="*/ 279198 h 5446907"/>
              <a:gd name="connsiteX6" fmla="*/ 6416159 w 6984111"/>
              <a:gd name="connsiteY6" fmla="*/ 1681029 h 5446907"/>
              <a:gd name="connsiteX7" fmla="*/ 6211476 w 6984111"/>
              <a:gd name="connsiteY7" fmla="*/ 2855707 h 5446907"/>
              <a:gd name="connsiteX8" fmla="*/ 6121278 w 6984111"/>
              <a:gd name="connsiteY8" fmla="*/ 3919390 h 5446907"/>
              <a:gd name="connsiteX9" fmla="*/ 6282200 w 6984111"/>
              <a:gd name="connsiteY9" fmla="*/ 5002084 h 5446907"/>
              <a:gd name="connsiteX10" fmla="*/ 4615643 w 6984111"/>
              <a:gd name="connsiteY10" fmla="*/ 4913702 h 5446907"/>
              <a:gd name="connsiteX11" fmla="*/ 3207146 w 6984111"/>
              <a:gd name="connsiteY11" fmla="*/ 4756462 h 5446907"/>
              <a:gd name="connsiteX12" fmla="*/ 1920071 w 6984111"/>
              <a:gd name="connsiteY12" fmla="*/ 4682466 h 5446907"/>
              <a:gd name="connsiteX13" fmla="*/ 568313 w 6984111"/>
              <a:gd name="connsiteY13" fmla="*/ 4865807 h 5446907"/>
              <a:gd name="connsiteX0" fmla="*/ 568313 w 6984111"/>
              <a:gd name="connsiteY0" fmla="*/ 4865807 h 5446907"/>
              <a:gd name="connsiteX1" fmla="*/ 698951 w 6984111"/>
              <a:gd name="connsiteY1" fmla="*/ 3444445 h 5446907"/>
              <a:gd name="connsiteX2" fmla="*/ 909873 w 6984111"/>
              <a:gd name="connsiteY2" fmla="*/ 2259342 h 5446907"/>
              <a:gd name="connsiteX3" fmla="*/ 972164 w 6984111"/>
              <a:gd name="connsiteY3" fmla="*/ 1191877 h 5446907"/>
              <a:gd name="connsiteX4" fmla="*/ 806617 w 6984111"/>
              <a:gd name="connsiteY4" fmla="*/ 102117 h 5446907"/>
              <a:gd name="connsiteX5" fmla="*/ 5198468 w 6984111"/>
              <a:gd name="connsiteY5" fmla="*/ 450856 h 5446907"/>
              <a:gd name="connsiteX6" fmla="*/ 6525370 w 6984111"/>
              <a:gd name="connsiteY6" fmla="*/ 279198 h 5446907"/>
              <a:gd name="connsiteX7" fmla="*/ 6416159 w 6984111"/>
              <a:gd name="connsiteY7" fmla="*/ 1681029 h 5446907"/>
              <a:gd name="connsiteX8" fmla="*/ 6211476 w 6984111"/>
              <a:gd name="connsiteY8" fmla="*/ 2855707 h 5446907"/>
              <a:gd name="connsiteX9" fmla="*/ 6121278 w 6984111"/>
              <a:gd name="connsiteY9" fmla="*/ 3919390 h 5446907"/>
              <a:gd name="connsiteX10" fmla="*/ 6282200 w 6984111"/>
              <a:gd name="connsiteY10" fmla="*/ 5002084 h 5446907"/>
              <a:gd name="connsiteX11" fmla="*/ 4615643 w 6984111"/>
              <a:gd name="connsiteY11" fmla="*/ 4913702 h 5446907"/>
              <a:gd name="connsiteX12" fmla="*/ 3207146 w 6984111"/>
              <a:gd name="connsiteY12" fmla="*/ 4756462 h 5446907"/>
              <a:gd name="connsiteX13" fmla="*/ 1920071 w 6984111"/>
              <a:gd name="connsiteY13" fmla="*/ 4682466 h 5446907"/>
              <a:gd name="connsiteX14" fmla="*/ 568313 w 6984111"/>
              <a:gd name="connsiteY14" fmla="*/ 4865807 h 5446907"/>
              <a:gd name="connsiteX0" fmla="*/ 568313 w 6984111"/>
              <a:gd name="connsiteY0" fmla="*/ 4865807 h 5446907"/>
              <a:gd name="connsiteX1" fmla="*/ 698951 w 6984111"/>
              <a:gd name="connsiteY1" fmla="*/ 3444445 h 5446907"/>
              <a:gd name="connsiteX2" fmla="*/ 909873 w 6984111"/>
              <a:gd name="connsiteY2" fmla="*/ 2259342 h 5446907"/>
              <a:gd name="connsiteX3" fmla="*/ 972164 w 6984111"/>
              <a:gd name="connsiteY3" fmla="*/ 1191877 h 5446907"/>
              <a:gd name="connsiteX4" fmla="*/ 806617 w 6984111"/>
              <a:gd name="connsiteY4" fmla="*/ 102117 h 5446907"/>
              <a:gd name="connsiteX5" fmla="*/ 3911393 w 6984111"/>
              <a:gd name="connsiteY5" fmla="*/ 372235 h 5446907"/>
              <a:gd name="connsiteX6" fmla="*/ 5198468 w 6984111"/>
              <a:gd name="connsiteY6" fmla="*/ 450856 h 5446907"/>
              <a:gd name="connsiteX7" fmla="*/ 6525370 w 6984111"/>
              <a:gd name="connsiteY7" fmla="*/ 279198 h 5446907"/>
              <a:gd name="connsiteX8" fmla="*/ 6416159 w 6984111"/>
              <a:gd name="connsiteY8" fmla="*/ 1681029 h 5446907"/>
              <a:gd name="connsiteX9" fmla="*/ 6211476 w 6984111"/>
              <a:gd name="connsiteY9" fmla="*/ 2855707 h 5446907"/>
              <a:gd name="connsiteX10" fmla="*/ 6121278 w 6984111"/>
              <a:gd name="connsiteY10" fmla="*/ 3919390 h 5446907"/>
              <a:gd name="connsiteX11" fmla="*/ 6282200 w 6984111"/>
              <a:gd name="connsiteY11" fmla="*/ 5002084 h 5446907"/>
              <a:gd name="connsiteX12" fmla="*/ 4615643 w 6984111"/>
              <a:gd name="connsiteY12" fmla="*/ 4913702 h 5446907"/>
              <a:gd name="connsiteX13" fmla="*/ 3207146 w 6984111"/>
              <a:gd name="connsiteY13" fmla="*/ 4756462 h 5446907"/>
              <a:gd name="connsiteX14" fmla="*/ 1920071 w 6984111"/>
              <a:gd name="connsiteY14" fmla="*/ 4682466 h 5446907"/>
              <a:gd name="connsiteX15" fmla="*/ 568313 w 6984111"/>
              <a:gd name="connsiteY15" fmla="*/ 4865807 h 5446907"/>
              <a:gd name="connsiteX0" fmla="*/ 568313 w 6984111"/>
              <a:gd name="connsiteY0" fmla="*/ 4865807 h 5446907"/>
              <a:gd name="connsiteX1" fmla="*/ 698951 w 6984111"/>
              <a:gd name="connsiteY1" fmla="*/ 3444445 h 5446907"/>
              <a:gd name="connsiteX2" fmla="*/ 909873 w 6984111"/>
              <a:gd name="connsiteY2" fmla="*/ 2259342 h 5446907"/>
              <a:gd name="connsiteX3" fmla="*/ 972164 w 6984111"/>
              <a:gd name="connsiteY3" fmla="*/ 1191877 h 5446907"/>
              <a:gd name="connsiteX4" fmla="*/ 806617 w 6984111"/>
              <a:gd name="connsiteY4" fmla="*/ 102117 h 5446907"/>
              <a:gd name="connsiteX5" fmla="*/ 2489020 w 6984111"/>
              <a:gd name="connsiteY5" fmla="*/ 191871 h 5446907"/>
              <a:gd name="connsiteX6" fmla="*/ 3911393 w 6984111"/>
              <a:gd name="connsiteY6" fmla="*/ 372235 h 5446907"/>
              <a:gd name="connsiteX7" fmla="*/ 5198468 w 6984111"/>
              <a:gd name="connsiteY7" fmla="*/ 450856 h 5446907"/>
              <a:gd name="connsiteX8" fmla="*/ 6525370 w 6984111"/>
              <a:gd name="connsiteY8" fmla="*/ 279198 h 5446907"/>
              <a:gd name="connsiteX9" fmla="*/ 6416159 w 6984111"/>
              <a:gd name="connsiteY9" fmla="*/ 1681029 h 5446907"/>
              <a:gd name="connsiteX10" fmla="*/ 6211476 w 6984111"/>
              <a:gd name="connsiteY10" fmla="*/ 2855707 h 5446907"/>
              <a:gd name="connsiteX11" fmla="*/ 6121278 w 6984111"/>
              <a:gd name="connsiteY11" fmla="*/ 3919390 h 5446907"/>
              <a:gd name="connsiteX12" fmla="*/ 6282200 w 6984111"/>
              <a:gd name="connsiteY12" fmla="*/ 5002084 h 5446907"/>
              <a:gd name="connsiteX13" fmla="*/ 4615643 w 6984111"/>
              <a:gd name="connsiteY13" fmla="*/ 4913702 h 5446907"/>
              <a:gd name="connsiteX14" fmla="*/ 3207146 w 6984111"/>
              <a:gd name="connsiteY14" fmla="*/ 4756462 h 5446907"/>
              <a:gd name="connsiteX15" fmla="*/ 1920071 w 6984111"/>
              <a:gd name="connsiteY15" fmla="*/ 4682466 h 5446907"/>
              <a:gd name="connsiteX16" fmla="*/ 568313 w 6984111"/>
              <a:gd name="connsiteY16" fmla="*/ 4865807 h 5446907"/>
              <a:gd name="connsiteX0" fmla="*/ 568313 w 6984111"/>
              <a:gd name="connsiteY0" fmla="*/ 4872731 h 5453831"/>
              <a:gd name="connsiteX1" fmla="*/ 698951 w 6984111"/>
              <a:gd name="connsiteY1" fmla="*/ 3451369 h 5453831"/>
              <a:gd name="connsiteX2" fmla="*/ 909873 w 6984111"/>
              <a:gd name="connsiteY2" fmla="*/ 2266266 h 5453831"/>
              <a:gd name="connsiteX3" fmla="*/ 972164 w 6984111"/>
              <a:gd name="connsiteY3" fmla="*/ 1198801 h 5453831"/>
              <a:gd name="connsiteX4" fmla="*/ 806617 w 6984111"/>
              <a:gd name="connsiteY4" fmla="*/ 109041 h 5453831"/>
              <a:gd name="connsiteX5" fmla="*/ 2489020 w 6984111"/>
              <a:gd name="connsiteY5" fmla="*/ 198795 h 5453831"/>
              <a:gd name="connsiteX6" fmla="*/ 3911393 w 6984111"/>
              <a:gd name="connsiteY6" fmla="*/ 379159 h 5453831"/>
              <a:gd name="connsiteX7" fmla="*/ 5198468 w 6984111"/>
              <a:gd name="connsiteY7" fmla="*/ 457780 h 5453831"/>
              <a:gd name="connsiteX8" fmla="*/ 6525370 w 6984111"/>
              <a:gd name="connsiteY8" fmla="*/ 286122 h 5453831"/>
              <a:gd name="connsiteX9" fmla="*/ 6416159 w 6984111"/>
              <a:gd name="connsiteY9" fmla="*/ 1687953 h 5453831"/>
              <a:gd name="connsiteX10" fmla="*/ 6211476 w 6984111"/>
              <a:gd name="connsiteY10" fmla="*/ 2862631 h 5453831"/>
              <a:gd name="connsiteX11" fmla="*/ 6121278 w 6984111"/>
              <a:gd name="connsiteY11" fmla="*/ 3926314 h 5453831"/>
              <a:gd name="connsiteX12" fmla="*/ 6282200 w 6984111"/>
              <a:gd name="connsiteY12" fmla="*/ 5009008 h 5453831"/>
              <a:gd name="connsiteX13" fmla="*/ 4615643 w 6984111"/>
              <a:gd name="connsiteY13" fmla="*/ 4920626 h 5453831"/>
              <a:gd name="connsiteX14" fmla="*/ 3207146 w 6984111"/>
              <a:gd name="connsiteY14" fmla="*/ 4763386 h 5453831"/>
              <a:gd name="connsiteX15" fmla="*/ 1920071 w 6984111"/>
              <a:gd name="connsiteY15" fmla="*/ 4689390 h 5453831"/>
              <a:gd name="connsiteX16" fmla="*/ 568313 w 6984111"/>
              <a:gd name="connsiteY16" fmla="*/ 4872731 h 5453831"/>
              <a:gd name="connsiteX0" fmla="*/ 576587 w 6992385"/>
              <a:gd name="connsiteY0" fmla="*/ 4919103 h 5500203"/>
              <a:gd name="connsiteX1" fmla="*/ 707225 w 6992385"/>
              <a:gd name="connsiteY1" fmla="*/ 3497741 h 5500203"/>
              <a:gd name="connsiteX2" fmla="*/ 918147 w 6992385"/>
              <a:gd name="connsiteY2" fmla="*/ 2312638 h 5500203"/>
              <a:gd name="connsiteX3" fmla="*/ 980438 w 6992385"/>
              <a:gd name="connsiteY3" fmla="*/ 1245173 h 5500203"/>
              <a:gd name="connsiteX4" fmla="*/ 814891 w 6992385"/>
              <a:gd name="connsiteY4" fmla="*/ 155413 h 5500203"/>
              <a:gd name="connsiteX5" fmla="*/ 2497294 w 6992385"/>
              <a:gd name="connsiteY5" fmla="*/ 245167 h 5500203"/>
              <a:gd name="connsiteX6" fmla="*/ 3919667 w 6992385"/>
              <a:gd name="connsiteY6" fmla="*/ 425531 h 5500203"/>
              <a:gd name="connsiteX7" fmla="*/ 5206742 w 6992385"/>
              <a:gd name="connsiteY7" fmla="*/ 504152 h 5500203"/>
              <a:gd name="connsiteX8" fmla="*/ 6533644 w 6992385"/>
              <a:gd name="connsiteY8" fmla="*/ 332494 h 5500203"/>
              <a:gd name="connsiteX9" fmla="*/ 6424433 w 6992385"/>
              <a:gd name="connsiteY9" fmla="*/ 1734325 h 5500203"/>
              <a:gd name="connsiteX10" fmla="*/ 6219750 w 6992385"/>
              <a:gd name="connsiteY10" fmla="*/ 2909003 h 5500203"/>
              <a:gd name="connsiteX11" fmla="*/ 6129552 w 6992385"/>
              <a:gd name="connsiteY11" fmla="*/ 3972686 h 5500203"/>
              <a:gd name="connsiteX12" fmla="*/ 6290474 w 6992385"/>
              <a:gd name="connsiteY12" fmla="*/ 5055380 h 5500203"/>
              <a:gd name="connsiteX13" fmla="*/ 4623917 w 6992385"/>
              <a:gd name="connsiteY13" fmla="*/ 4966998 h 5500203"/>
              <a:gd name="connsiteX14" fmla="*/ 3215420 w 6992385"/>
              <a:gd name="connsiteY14" fmla="*/ 4809758 h 5500203"/>
              <a:gd name="connsiteX15" fmla="*/ 1928345 w 6992385"/>
              <a:gd name="connsiteY15" fmla="*/ 4735762 h 5500203"/>
              <a:gd name="connsiteX16" fmla="*/ 576587 w 6992385"/>
              <a:gd name="connsiteY16" fmla="*/ 4919103 h 5500203"/>
              <a:gd name="connsiteX0" fmla="*/ 568314 w 6984112"/>
              <a:gd name="connsiteY0" fmla="*/ 4918753 h 5499853"/>
              <a:gd name="connsiteX1" fmla="*/ 698952 w 6984112"/>
              <a:gd name="connsiteY1" fmla="*/ 3497391 h 5499853"/>
              <a:gd name="connsiteX2" fmla="*/ 909874 w 6984112"/>
              <a:gd name="connsiteY2" fmla="*/ 2312288 h 5499853"/>
              <a:gd name="connsiteX3" fmla="*/ 972165 w 6984112"/>
              <a:gd name="connsiteY3" fmla="*/ 1244823 h 5499853"/>
              <a:gd name="connsiteX4" fmla="*/ 806618 w 6984112"/>
              <a:gd name="connsiteY4" fmla="*/ 155063 h 5499853"/>
              <a:gd name="connsiteX5" fmla="*/ 2489021 w 6984112"/>
              <a:gd name="connsiteY5" fmla="*/ 244817 h 5499853"/>
              <a:gd name="connsiteX6" fmla="*/ 3911394 w 6984112"/>
              <a:gd name="connsiteY6" fmla="*/ 425181 h 5499853"/>
              <a:gd name="connsiteX7" fmla="*/ 5198469 w 6984112"/>
              <a:gd name="connsiteY7" fmla="*/ 503802 h 5499853"/>
              <a:gd name="connsiteX8" fmla="*/ 6525371 w 6984112"/>
              <a:gd name="connsiteY8" fmla="*/ 332144 h 5499853"/>
              <a:gd name="connsiteX9" fmla="*/ 6416160 w 6984112"/>
              <a:gd name="connsiteY9" fmla="*/ 1733975 h 5499853"/>
              <a:gd name="connsiteX10" fmla="*/ 6211477 w 6984112"/>
              <a:gd name="connsiteY10" fmla="*/ 2908653 h 5499853"/>
              <a:gd name="connsiteX11" fmla="*/ 6121279 w 6984112"/>
              <a:gd name="connsiteY11" fmla="*/ 3972336 h 5499853"/>
              <a:gd name="connsiteX12" fmla="*/ 6282201 w 6984112"/>
              <a:gd name="connsiteY12" fmla="*/ 5055030 h 5499853"/>
              <a:gd name="connsiteX13" fmla="*/ 4615644 w 6984112"/>
              <a:gd name="connsiteY13" fmla="*/ 4966648 h 5499853"/>
              <a:gd name="connsiteX14" fmla="*/ 3207147 w 6984112"/>
              <a:gd name="connsiteY14" fmla="*/ 4809408 h 5499853"/>
              <a:gd name="connsiteX15" fmla="*/ 1920072 w 6984112"/>
              <a:gd name="connsiteY15" fmla="*/ 4735412 h 5499853"/>
              <a:gd name="connsiteX16" fmla="*/ 568314 w 6984112"/>
              <a:gd name="connsiteY16" fmla="*/ 4918753 h 5499853"/>
              <a:gd name="connsiteX0" fmla="*/ 568314 w 6984112"/>
              <a:gd name="connsiteY0" fmla="*/ 4925382 h 5506482"/>
              <a:gd name="connsiteX1" fmla="*/ 698952 w 6984112"/>
              <a:gd name="connsiteY1" fmla="*/ 3504020 h 5506482"/>
              <a:gd name="connsiteX2" fmla="*/ 909874 w 6984112"/>
              <a:gd name="connsiteY2" fmla="*/ 2318917 h 5506482"/>
              <a:gd name="connsiteX3" fmla="*/ 972165 w 6984112"/>
              <a:gd name="connsiteY3" fmla="*/ 1251452 h 5506482"/>
              <a:gd name="connsiteX4" fmla="*/ 806618 w 6984112"/>
              <a:gd name="connsiteY4" fmla="*/ 161692 h 5506482"/>
              <a:gd name="connsiteX5" fmla="*/ 2489021 w 6984112"/>
              <a:gd name="connsiteY5" fmla="*/ 251446 h 5506482"/>
              <a:gd name="connsiteX6" fmla="*/ 3911394 w 6984112"/>
              <a:gd name="connsiteY6" fmla="*/ 431810 h 5506482"/>
              <a:gd name="connsiteX7" fmla="*/ 5198469 w 6984112"/>
              <a:gd name="connsiteY7" fmla="*/ 510431 h 5506482"/>
              <a:gd name="connsiteX8" fmla="*/ 6525371 w 6984112"/>
              <a:gd name="connsiteY8" fmla="*/ 338773 h 5506482"/>
              <a:gd name="connsiteX9" fmla="*/ 6416160 w 6984112"/>
              <a:gd name="connsiteY9" fmla="*/ 1740604 h 5506482"/>
              <a:gd name="connsiteX10" fmla="*/ 6211477 w 6984112"/>
              <a:gd name="connsiteY10" fmla="*/ 2915282 h 5506482"/>
              <a:gd name="connsiteX11" fmla="*/ 6121279 w 6984112"/>
              <a:gd name="connsiteY11" fmla="*/ 3978965 h 5506482"/>
              <a:gd name="connsiteX12" fmla="*/ 6282201 w 6984112"/>
              <a:gd name="connsiteY12" fmla="*/ 5061659 h 5506482"/>
              <a:gd name="connsiteX13" fmla="*/ 4615644 w 6984112"/>
              <a:gd name="connsiteY13" fmla="*/ 4973277 h 5506482"/>
              <a:gd name="connsiteX14" fmla="*/ 3207147 w 6984112"/>
              <a:gd name="connsiteY14" fmla="*/ 4816037 h 5506482"/>
              <a:gd name="connsiteX15" fmla="*/ 1920072 w 6984112"/>
              <a:gd name="connsiteY15" fmla="*/ 4742041 h 5506482"/>
              <a:gd name="connsiteX16" fmla="*/ 568314 w 6984112"/>
              <a:gd name="connsiteY16" fmla="*/ 4925382 h 5506482"/>
              <a:gd name="connsiteX0" fmla="*/ 568586 w 6984384"/>
              <a:gd name="connsiteY0" fmla="*/ 4923611 h 5504711"/>
              <a:gd name="connsiteX1" fmla="*/ 699224 w 6984384"/>
              <a:gd name="connsiteY1" fmla="*/ 3502249 h 5504711"/>
              <a:gd name="connsiteX2" fmla="*/ 910146 w 6984384"/>
              <a:gd name="connsiteY2" fmla="*/ 2317146 h 5504711"/>
              <a:gd name="connsiteX3" fmla="*/ 972437 w 6984384"/>
              <a:gd name="connsiteY3" fmla="*/ 1249681 h 5504711"/>
              <a:gd name="connsiteX4" fmla="*/ 806890 w 6984384"/>
              <a:gd name="connsiteY4" fmla="*/ 159921 h 5504711"/>
              <a:gd name="connsiteX5" fmla="*/ 2489293 w 6984384"/>
              <a:gd name="connsiteY5" fmla="*/ 249675 h 5504711"/>
              <a:gd name="connsiteX6" fmla="*/ 3911666 w 6984384"/>
              <a:gd name="connsiteY6" fmla="*/ 430039 h 5504711"/>
              <a:gd name="connsiteX7" fmla="*/ 5198741 w 6984384"/>
              <a:gd name="connsiteY7" fmla="*/ 508660 h 5504711"/>
              <a:gd name="connsiteX8" fmla="*/ 6525643 w 6984384"/>
              <a:gd name="connsiteY8" fmla="*/ 337002 h 5504711"/>
              <a:gd name="connsiteX9" fmla="*/ 6416432 w 6984384"/>
              <a:gd name="connsiteY9" fmla="*/ 1738833 h 5504711"/>
              <a:gd name="connsiteX10" fmla="*/ 6211749 w 6984384"/>
              <a:gd name="connsiteY10" fmla="*/ 2913511 h 5504711"/>
              <a:gd name="connsiteX11" fmla="*/ 6121551 w 6984384"/>
              <a:gd name="connsiteY11" fmla="*/ 3977194 h 5504711"/>
              <a:gd name="connsiteX12" fmla="*/ 6282473 w 6984384"/>
              <a:gd name="connsiteY12" fmla="*/ 5059888 h 5504711"/>
              <a:gd name="connsiteX13" fmla="*/ 4615916 w 6984384"/>
              <a:gd name="connsiteY13" fmla="*/ 4971506 h 5504711"/>
              <a:gd name="connsiteX14" fmla="*/ 3207419 w 6984384"/>
              <a:gd name="connsiteY14" fmla="*/ 4814266 h 5504711"/>
              <a:gd name="connsiteX15" fmla="*/ 1920344 w 6984384"/>
              <a:gd name="connsiteY15" fmla="*/ 4740270 h 5504711"/>
              <a:gd name="connsiteX16" fmla="*/ 568586 w 6984384"/>
              <a:gd name="connsiteY16" fmla="*/ 4923611 h 5504711"/>
              <a:gd name="connsiteX0" fmla="*/ 568586 w 6984384"/>
              <a:gd name="connsiteY0" fmla="*/ 5055346 h 5636446"/>
              <a:gd name="connsiteX1" fmla="*/ 699224 w 6984384"/>
              <a:gd name="connsiteY1" fmla="*/ 3633984 h 5636446"/>
              <a:gd name="connsiteX2" fmla="*/ 910146 w 6984384"/>
              <a:gd name="connsiteY2" fmla="*/ 2448881 h 5636446"/>
              <a:gd name="connsiteX3" fmla="*/ 972437 w 6984384"/>
              <a:gd name="connsiteY3" fmla="*/ 1381416 h 5636446"/>
              <a:gd name="connsiteX4" fmla="*/ 806890 w 6984384"/>
              <a:gd name="connsiteY4" fmla="*/ 291656 h 5636446"/>
              <a:gd name="connsiteX5" fmla="*/ 2489293 w 6984384"/>
              <a:gd name="connsiteY5" fmla="*/ 381410 h 5636446"/>
              <a:gd name="connsiteX6" fmla="*/ 3911666 w 6984384"/>
              <a:gd name="connsiteY6" fmla="*/ 561774 h 5636446"/>
              <a:gd name="connsiteX7" fmla="*/ 5198741 w 6984384"/>
              <a:gd name="connsiteY7" fmla="*/ 640395 h 5636446"/>
              <a:gd name="connsiteX8" fmla="*/ 6525643 w 6984384"/>
              <a:gd name="connsiteY8" fmla="*/ 468737 h 5636446"/>
              <a:gd name="connsiteX9" fmla="*/ 6416432 w 6984384"/>
              <a:gd name="connsiteY9" fmla="*/ 1870568 h 5636446"/>
              <a:gd name="connsiteX10" fmla="*/ 6211749 w 6984384"/>
              <a:gd name="connsiteY10" fmla="*/ 3045246 h 5636446"/>
              <a:gd name="connsiteX11" fmla="*/ 6121551 w 6984384"/>
              <a:gd name="connsiteY11" fmla="*/ 4108929 h 5636446"/>
              <a:gd name="connsiteX12" fmla="*/ 6282473 w 6984384"/>
              <a:gd name="connsiteY12" fmla="*/ 5191623 h 5636446"/>
              <a:gd name="connsiteX13" fmla="*/ 4615916 w 6984384"/>
              <a:gd name="connsiteY13" fmla="*/ 5103241 h 5636446"/>
              <a:gd name="connsiteX14" fmla="*/ 3207419 w 6984384"/>
              <a:gd name="connsiteY14" fmla="*/ 4946001 h 5636446"/>
              <a:gd name="connsiteX15" fmla="*/ 1920344 w 6984384"/>
              <a:gd name="connsiteY15" fmla="*/ 4872005 h 5636446"/>
              <a:gd name="connsiteX16" fmla="*/ 568586 w 6984384"/>
              <a:gd name="connsiteY16" fmla="*/ 5055346 h 5636446"/>
              <a:gd name="connsiteX0" fmla="*/ 568586 w 6984384"/>
              <a:gd name="connsiteY0" fmla="*/ 5112800 h 5693900"/>
              <a:gd name="connsiteX1" fmla="*/ 699224 w 6984384"/>
              <a:gd name="connsiteY1" fmla="*/ 3691438 h 5693900"/>
              <a:gd name="connsiteX2" fmla="*/ 910146 w 6984384"/>
              <a:gd name="connsiteY2" fmla="*/ 2506335 h 5693900"/>
              <a:gd name="connsiteX3" fmla="*/ 972437 w 6984384"/>
              <a:gd name="connsiteY3" fmla="*/ 1438870 h 5693900"/>
              <a:gd name="connsiteX4" fmla="*/ 806890 w 6984384"/>
              <a:gd name="connsiteY4" fmla="*/ 349110 h 5693900"/>
              <a:gd name="connsiteX5" fmla="*/ 2489293 w 6984384"/>
              <a:gd name="connsiteY5" fmla="*/ 438864 h 5693900"/>
              <a:gd name="connsiteX6" fmla="*/ 3911666 w 6984384"/>
              <a:gd name="connsiteY6" fmla="*/ 619228 h 5693900"/>
              <a:gd name="connsiteX7" fmla="*/ 5198741 w 6984384"/>
              <a:gd name="connsiteY7" fmla="*/ 697849 h 5693900"/>
              <a:gd name="connsiteX8" fmla="*/ 6525643 w 6984384"/>
              <a:gd name="connsiteY8" fmla="*/ 526191 h 5693900"/>
              <a:gd name="connsiteX9" fmla="*/ 6416432 w 6984384"/>
              <a:gd name="connsiteY9" fmla="*/ 1928022 h 5693900"/>
              <a:gd name="connsiteX10" fmla="*/ 6211749 w 6984384"/>
              <a:gd name="connsiteY10" fmla="*/ 3102700 h 5693900"/>
              <a:gd name="connsiteX11" fmla="*/ 6121551 w 6984384"/>
              <a:gd name="connsiteY11" fmla="*/ 4166383 h 5693900"/>
              <a:gd name="connsiteX12" fmla="*/ 6282473 w 6984384"/>
              <a:gd name="connsiteY12" fmla="*/ 5249077 h 5693900"/>
              <a:gd name="connsiteX13" fmla="*/ 4615916 w 6984384"/>
              <a:gd name="connsiteY13" fmla="*/ 5160695 h 5693900"/>
              <a:gd name="connsiteX14" fmla="*/ 3207419 w 6984384"/>
              <a:gd name="connsiteY14" fmla="*/ 5003455 h 5693900"/>
              <a:gd name="connsiteX15" fmla="*/ 1920344 w 6984384"/>
              <a:gd name="connsiteY15" fmla="*/ 4929459 h 5693900"/>
              <a:gd name="connsiteX16" fmla="*/ 568586 w 6984384"/>
              <a:gd name="connsiteY16" fmla="*/ 5112800 h 5693900"/>
              <a:gd name="connsiteX0" fmla="*/ 568586 w 6984384"/>
              <a:gd name="connsiteY0" fmla="*/ 5113915 h 5695015"/>
              <a:gd name="connsiteX1" fmla="*/ 699224 w 6984384"/>
              <a:gd name="connsiteY1" fmla="*/ 3692553 h 5695015"/>
              <a:gd name="connsiteX2" fmla="*/ 910146 w 6984384"/>
              <a:gd name="connsiteY2" fmla="*/ 2507450 h 5695015"/>
              <a:gd name="connsiteX3" fmla="*/ 972437 w 6984384"/>
              <a:gd name="connsiteY3" fmla="*/ 1439985 h 5695015"/>
              <a:gd name="connsiteX4" fmla="*/ 806890 w 6984384"/>
              <a:gd name="connsiteY4" fmla="*/ 350225 h 5695015"/>
              <a:gd name="connsiteX5" fmla="*/ 2478886 w 6984384"/>
              <a:gd name="connsiteY5" fmla="*/ 435355 h 5695015"/>
              <a:gd name="connsiteX6" fmla="*/ 3911666 w 6984384"/>
              <a:gd name="connsiteY6" fmla="*/ 620343 h 5695015"/>
              <a:gd name="connsiteX7" fmla="*/ 5198741 w 6984384"/>
              <a:gd name="connsiteY7" fmla="*/ 698964 h 5695015"/>
              <a:gd name="connsiteX8" fmla="*/ 6525643 w 6984384"/>
              <a:gd name="connsiteY8" fmla="*/ 527306 h 5695015"/>
              <a:gd name="connsiteX9" fmla="*/ 6416432 w 6984384"/>
              <a:gd name="connsiteY9" fmla="*/ 1929137 h 5695015"/>
              <a:gd name="connsiteX10" fmla="*/ 6211749 w 6984384"/>
              <a:gd name="connsiteY10" fmla="*/ 3103815 h 5695015"/>
              <a:gd name="connsiteX11" fmla="*/ 6121551 w 6984384"/>
              <a:gd name="connsiteY11" fmla="*/ 4167498 h 5695015"/>
              <a:gd name="connsiteX12" fmla="*/ 6282473 w 6984384"/>
              <a:gd name="connsiteY12" fmla="*/ 5250192 h 5695015"/>
              <a:gd name="connsiteX13" fmla="*/ 4615916 w 6984384"/>
              <a:gd name="connsiteY13" fmla="*/ 5161810 h 5695015"/>
              <a:gd name="connsiteX14" fmla="*/ 3207419 w 6984384"/>
              <a:gd name="connsiteY14" fmla="*/ 5004570 h 5695015"/>
              <a:gd name="connsiteX15" fmla="*/ 1920344 w 6984384"/>
              <a:gd name="connsiteY15" fmla="*/ 4930574 h 5695015"/>
              <a:gd name="connsiteX16" fmla="*/ 568586 w 6984384"/>
              <a:gd name="connsiteY16" fmla="*/ 5113915 h 5695015"/>
              <a:gd name="connsiteX0" fmla="*/ 568586 w 6984384"/>
              <a:gd name="connsiteY0" fmla="*/ 5275974 h 5857074"/>
              <a:gd name="connsiteX1" fmla="*/ 699224 w 6984384"/>
              <a:gd name="connsiteY1" fmla="*/ 3854612 h 5857074"/>
              <a:gd name="connsiteX2" fmla="*/ 910146 w 6984384"/>
              <a:gd name="connsiteY2" fmla="*/ 2669509 h 5857074"/>
              <a:gd name="connsiteX3" fmla="*/ 972437 w 6984384"/>
              <a:gd name="connsiteY3" fmla="*/ 1602044 h 5857074"/>
              <a:gd name="connsiteX4" fmla="*/ 806890 w 6984384"/>
              <a:gd name="connsiteY4" fmla="*/ 512284 h 5857074"/>
              <a:gd name="connsiteX5" fmla="*/ 2478886 w 6984384"/>
              <a:gd name="connsiteY5" fmla="*/ 597414 h 5857074"/>
              <a:gd name="connsiteX6" fmla="*/ 3911666 w 6984384"/>
              <a:gd name="connsiteY6" fmla="*/ 782402 h 5857074"/>
              <a:gd name="connsiteX7" fmla="*/ 5198741 w 6984384"/>
              <a:gd name="connsiteY7" fmla="*/ 861023 h 5857074"/>
              <a:gd name="connsiteX8" fmla="*/ 6525643 w 6984384"/>
              <a:gd name="connsiteY8" fmla="*/ 689365 h 5857074"/>
              <a:gd name="connsiteX9" fmla="*/ 6416432 w 6984384"/>
              <a:gd name="connsiteY9" fmla="*/ 2091196 h 5857074"/>
              <a:gd name="connsiteX10" fmla="*/ 6211749 w 6984384"/>
              <a:gd name="connsiteY10" fmla="*/ 3265874 h 5857074"/>
              <a:gd name="connsiteX11" fmla="*/ 6121551 w 6984384"/>
              <a:gd name="connsiteY11" fmla="*/ 4329557 h 5857074"/>
              <a:gd name="connsiteX12" fmla="*/ 6282473 w 6984384"/>
              <a:gd name="connsiteY12" fmla="*/ 5412251 h 5857074"/>
              <a:gd name="connsiteX13" fmla="*/ 4615916 w 6984384"/>
              <a:gd name="connsiteY13" fmla="*/ 5323869 h 5857074"/>
              <a:gd name="connsiteX14" fmla="*/ 3207419 w 6984384"/>
              <a:gd name="connsiteY14" fmla="*/ 5166629 h 5857074"/>
              <a:gd name="connsiteX15" fmla="*/ 1920344 w 6984384"/>
              <a:gd name="connsiteY15" fmla="*/ 5092633 h 5857074"/>
              <a:gd name="connsiteX16" fmla="*/ 568586 w 6984384"/>
              <a:gd name="connsiteY16" fmla="*/ 5275974 h 5857074"/>
              <a:gd name="connsiteX0" fmla="*/ 568586 w 6984384"/>
              <a:gd name="connsiteY0" fmla="*/ 5232565 h 5813665"/>
              <a:gd name="connsiteX1" fmla="*/ 699224 w 6984384"/>
              <a:gd name="connsiteY1" fmla="*/ 3811203 h 5813665"/>
              <a:gd name="connsiteX2" fmla="*/ 910146 w 6984384"/>
              <a:gd name="connsiteY2" fmla="*/ 2626100 h 5813665"/>
              <a:gd name="connsiteX3" fmla="*/ 972437 w 6984384"/>
              <a:gd name="connsiteY3" fmla="*/ 1558635 h 5813665"/>
              <a:gd name="connsiteX4" fmla="*/ 806890 w 6984384"/>
              <a:gd name="connsiteY4" fmla="*/ 468875 h 5813665"/>
              <a:gd name="connsiteX5" fmla="*/ 2478886 w 6984384"/>
              <a:gd name="connsiteY5" fmla="*/ 554005 h 5813665"/>
              <a:gd name="connsiteX6" fmla="*/ 3911666 w 6984384"/>
              <a:gd name="connsiteY6" fmla="*/ 738993 h 5813665"/>
              <a:gd name="connsiteX7" fmla="*/ 5198741 w 6984384"/>
              <a:gd name="connsiteY7" fmla="*/ 817614 h 5813665"/>
              <a:gd name="connsiteX8" fmla="*/ 6525643 w 6984384"/>
              <a:gd name="connsiteY8" fmla="*/ 645956 h 5813665"/>
              <a:gd name="connsiteX9" fmla="*/ 6416432 w 6984384"/>
              <a:gd name="connsiteY9" fmla="*/ 2047787 h 5813665"/>
              <a:gd name="connsiteX10" fmla="*/ 6211749 w 6984384"/>
              <a:gd name="connsiteY10" fmla="*/ 3222465 h 5813665"/>
              <a:gd name="connsiteX11" fmla="*/ 6121551 w 6984384"/>
              <a:gd name="connsiteY11" fmla="*/ 4286148 h 5813665"/>
              <a:gd name="connsiteX12" fmla="*/ 6282473 w 6984384"/>
              <a:gd name="connsiteY12" fmla="*/ 5368842 h 5813665"/>
              <a:gd name="connsiteX13" fmla="*/ 4615916 w 6984384"/>
              <a:gd name="connsiteY13" fmla="*/ 5280460 h 5813665"/>
              <a:gd name="connsiteX14" fmla="*/ 3207419 w 6984384"/>
              <a:gd name="connsiteY14" fmla="*/ 5123220 h 5813665"/>
              <a:gd name="connsiteX15" fmla="*/ 1920344 w 6984384"/>
              <a:gd name="connsiteY15" fmla="*/ 5049224 h 5813665"/>
              <a:gd name="connsiteX16" fmla="*/ 568586 w 6984384"/>
              <a:gd name="connsiteY16" fmla="*/ 5232565 h 5813665"/>
              <a:gd name="connsiteX0" fmla="*/ 568586 w 6984384"/>
              <a:gd name="connsiteY0" fmla="*/ 5232565 h 5813665"/>
              <a:gd name="connsiteX1" fmla="*/ 699224 w 6984384"/>
              <a:gd name="connsiteY1" fmla="*/ 3811203 h 5813665"/>
              <a:gd name="connsiteX2" fmla="*/ 910146 w 6984384"/>
              <a:gd name="connsiteY2" fmla="*/ 2626100 h 5813665"/>
              <a:gd name="connsiteX3" fmla="*/ 972437 w 6984384"/>
              <a:gd name="connsiteY3" fmla="*/ 1558635 h 5813665"/>
              <a:gd name="connsiteX4" fmla="*/ 806890 w 6984384"/>
              <a:gd name="connsiteY4" fmla="*/ 468875 h 5813665"/>
              <a:gd name="connsiteX5" fmla="*/ 2478886 w 6984384"/>
              <a:gd name="connsiteY5" fmla="*/ 554005 h 5813665"/>
              <a:gd name="connsiteX6" fmla="*/ 3911666 w 6984384"/>
              <a:gd name="connsiteY6" fmla="*/ 738993 h 5813665"/>
              <a:gd name="connsiteX7" fmla="*/ 5198741 w 6984384"/>
              <a:gd name="connsiteY7" fmla="*/ 817614 h 5813665"/>
              <a:gd name="connsiteX8" fmla="*/ 6525643 w 6984384"/>
              <a:gd name="connsiteY8" fmla="*/ 645956 h 5813665"/>
              <a:gd name="connsiteX9" fmla="*/ 6416432 w 6984384"/>
              <a:gd name="connsiteY9" fmla="*/ 2047787 h 5813665"/>
              <a:gd name="connsiteX10" fmla="*/ 6211749 w 6984384"/>
              <a:gd name="connsiteY10" fmla="*/ 3222465 h 5813665"/>
              <a:gd name="connsiteX11" fmla="*/ 6121551 w 6984384"/>
              <a:gd name="connsiteY11" fmla="*/ 4286148 h 5813665"/>
              <a:gd name="connsiteX12" fmla="*/ 6282473 w 6984384"/>
              <a:gd name="connsiteY12" fmla="*/ 5368842 h 5813665"/>
              <a:gd name="connsiteX13" fmla="*/ 4615916 w 6984384"/>
              <a:gd name="connsiteY13" fmla="*/ 5280460 h 5813665"/>
              <a:gd name="connsiteX14" fmla="*/ 3207419 w 6984384"/>
              <a:gd name="connsiteY14" fmla="*/ 5123220 h 5813665"/>
              <a:gd name="connsiteX15" fmla="*/ 1920344 w 6984384"/>
              <a:gd name="connsiteY15" fmla="*/ 5049224 h 5813665"/>
              <a:gd name="connsiteX16" fmla="*/ 568586 w 6984384"/>
              <a:gd name="connsiteY16" fmla="*/ 5232565 h 5813665"/>
              <a:gd name="connsiteX0" fmla="*/ 568586 w 6984384"/>
              <a:gd name="connsiteY0" fmla="*/ 5263168 h 5844268"/>
              <a:gd name="connsiteX1" fmla="*/ 699224 w 6984384"/>
              <a:gd name="connsiteY1" fmla="*/ 3841806 h 5844268"/>
              <a:gd name="connsiteX2" fmla="*/ 910146 w 6984384"/>
              <a:gd name="connsiteY2" fmla="*/ 2656703 h 5844268"/>
              <a:gd name="connsiteX3" fmla="*/ 972437 w 6984384"/>
              <a:gd name="connsiteY3" fmla="*/ 1589238 h 5844268"/>
              <a:gd name="connsiteX4" fmla="*/ 806890 w 6984384"/>
              <a:gd name="connsiteY4" fmla="*/ 499478 h 5844268"/>
              <a:gd name="connsiteX5" fmla="*/ 2478886 w 6984384"/>
              <a:gd name="connsiteY5" fmla="*/ 584608 h 5844268"/>
              <a:gd name="connsiteX6" fmla="*/ 3911666 w 6984384"/>
              <a:gd name="connsiteY6" fmla="*/ 769596 h 5844268"/>
              <a:gd name="connsiteX7" fmla="*/ 5198741 w 6984384"/>
              <a:gd name="connsiteY7" fmla="*/ 848217 h 5844268"/>
              <a:gd name="connsiteX8" fmla="*/ 6525643 w 6984384"/>
              <a:gd name="connsiteY8" fmla="*/ 676559 h 5844268"/>
              <a:gd name="connsiteX9" fmla="*/ 6416432 w 6984384"/>
              <a:gd name="connsiteY9" fmla="*/ 2078390 h 5844268"/>
              <a:gd name="connsiteX10" fmla="*/ 6211749 w 6984384"/>
              <a:gd name="connsiteY10" fmla="*/ 3253068 h 5844268"/>
              <a:gd name="connsiteX11" fmla="*/ 6121551 w 6984384"/>
              <a:gd name="connsiteY11" fmla="*/ 4316751 h 5844268"/>
              <a:gd name="connsiteX12" fmla="*/ 6282473 w 6984384"/>
              <a:gd name="connsiteY12" fmla="*/ 5399445 h 5844268"/>
              <a:gd name="connsiteX13" fmla="*/ 4615916 w 6984384"/>
              <a:gd name="connsiteY13" fmla="*/ 5311063 h 5844268"/>
              <a:gd name="connsiteX14" fmla="*/ 3207419 w 6984384"/>
              <a:gd name="connsiteY14" fmla="*/ 5153823 h 5844268"/>
              <a:gd name="connsiteX15" fmla="*/ 1920344 w 6984384"/>
              <a:gd name="connsiteY15" fmla="*/ 5079827 h 5844268"/>
              <a:gd name="connsiteX16" fmla="*/ 568586 w 6984384"/>
              <a:gd name="connsiteY16" fmla="*/ 5263168 h 5844268"/>
              <a:gd name="connsiteX0" fmla="*/ 568586 w 6984384"/>
              <a:gd name="connsiteY0" fmla="*/ 5252313 h 5833413"/>
              <a:gd name="connsiteX1" fmla="*/ 699224 w 6984384"/>
              <a:gd name="connsiteY1" fmla="*/ 3830951 h 5833413"/>
              <a:gd name="connsiteX2" fmla="*/ 910146 w 6984384"/>
              <a:gd name="connsiteY2" fmla="*/ 2645848 h 5833413"/>
              <a:gd name="connsiteX3" fmla="*/ 972437 w 6984384"/>
              <a:gd name="connsiteY3" fmla="*/ 1578383 h 5833413"/>
              <a:gd name="connsiteX4" fmla="*/ 806890 w 6984384"/>
              <a:gd name="connsiteY4" fmla="*/ 488623 h 5833413"/>
              <a:gd name="connsiteX5" fmla="*/ 2478886 w 6984384"/>
              <a:gd name="connsiteY5" fmla="*/ 573753 h 5833413"/>
              <a:gd name="connsiteX6" fmla="*/ 3911666 w 6984384"/>
              <a:gd name="connsiteY6" fmla="*/ 758741 h 5833413"/>
              <a:gd name="connsiteX7" fmla="*/ 5198741 w 6984384"/>
              <a:gd name="connsiteY7" fmla="*/ 837362 h 5833413"/>
              <a:gd name="connsiteX8" fmla="*/ 6525643 w 6984384"/>
              <a:gd name="connsiteY8" fmla="*/ 665704 h 5833413"/>
              <a:gd name="connsiteX9" fmla="*/ 6416432 w 6984384"/>
              <a:gd name="connsiteY9" fmla="*/ 2067535 h 5833413"/>
              <a:gd name="connsiteX10" fmla="*/ 6211749 w 6984384"/>
              <a:gd name="connsiteY10" fmla="*/ 3242213 h 5833413"/>
              <a:gd name="connsiteX11" fmla="*/ 6121551 w 6984384"/>
              <a:gd name="connsiteY11" fmla="*/ 4305896 h 5833413"/>
              <a:gd name="connsiteX12" fmla="*/ 6282473 w 6984384"/>
              <a:gd name="connsiteY12" fmla="*/ 5388590 h 5833413"/>
              <a:gd name="connsiteX13" fmla="*/ 4615916 w 6984384"/>
              <a:gd name="connsiteY13" fmla="*/ 5300208 h 5833413"/>
              <a:gd name="connsiteX14" fmla="*/ 3207419 w 6984384"/>
              <a:gd name="connsiteY14" fmla="*/ 5142968 h 5833413"/>
              <a:gd name="connsiteX15" fmla="*/ 1920344 w 6984384"/>
              <a:gd name="connsiteY15" fmla="*/ 5068972 h 5833413"/>
              <a:gd name="connsiteX16" fmla="*/ 568586 w 6984384"/>
              <a:gd name="connsiteY16" fmla="*/ 5252313 h 5833413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61413 h 5842513"/>
              <a:gd name="connsiteX1" fmla="*/ 699224 w 6984384"/>
              <a:gd name="connsiteY1" fmla="*/ 3840051 h 5842513"/>
              <a:gd name="connsiteX2" fmla="*/ 910146 w 6984384"/>
              <a:gd name="connsiteY2" fmla="*/ 2654948 h 5842513"/>
              <a:gd name="connsiteX3" fmla="*/ 972437 w 6984384"/>
              <a:gd name="connsiteY3" fmla="*/ 1587483 h 5842513"/>
              <a:gd name="connsiteX4" fmla="*/ 806890 w 6984384"/>
              <a:gd name="connsiteY4" fmla="*/ 497723 h 5842513"/>
              <a:gd name="connsiteX5" fmla="*/ 2478886 w 6984384"/>
              <a:gd name="connsiteY5" fmla="*/ 582853 h 5842513"/>
              <a:gd name="connsiteX6" fmla="*/ 3911666 w 6984384"/>
              <a:gd name="connsiteY6" fmla="*/ 767841 h 5842513"/>
              <a:gd name="connsiteX7" fmla="*/ 5198741 w 6984384"/>
              <a:gd name="connsiteY7" fmla="*/ 846462 h 5842513"/>
              <a:gd name="connsiteX8" fmla="*/ 6525643 w 6984384"/>
              <a:gd name="connsiteY8" fmla="*/ 674804 h 5842513"/>
              <a:gd name="connsiteX9" fmla="*/ 6416432 w 6984384"/>
              <a:gd name="connsiteY9" fmla="*/ 2076635 h 5842513"/>
              <a:gd name="connsiteX10" fmla="*/ 6211749 w 6984384"/>
              <a:gd name="connsiteY10" fmla="*/ 3251313 h 5842513"/>
              <a:gd name="connsiteX11" fmla="*/ 6121551 w 6984384"/>
              <a:gd name="connsiteY11" fmla="*/ 4314996 h 5842513"/>
              <a:gd name="connsiteX12" fmla="*/ 6282473 w 6984384"/>
              <a:gd name="connsiteY12" fmla="*/ 5397690 h 5842513"/>
              <a:gd name="connsiteX13" fmla="*/ 4615916 w 6984384"/>
              <a:gd name="connsiteY13" fmla="*/ 5309308 h 5842513"/>
              <a:gd name="connsiteX14" fmla="*/ 3207419 w 6984384"/>
              <a:gd name="connsiteY14" fmla="*/ 5152068 h 5842513"/>
              <a:gd name="connsiteX15" fmla="*/ 1920344 w 6984384"/>
              <a:gd name="connsiteY15" fmla="*/ 5078072 h 5842513"/>
              <a:gd name="connsiteX16" fmla="*/ 568586 w 6984384"/>
              <a:gd name="connsiteY16" fmla="*/ 5261413 h 5842513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61241 h 5842341"/>
              <a:gd name="connsiteX1" fmla="*/ 699224 w 6984384"/>
              <a:gd name="connsiteY1" fmla="*/ 3839879 h 5842341"/>
              <a:gd name="connsiteX2" fmla="*/ 910146 w 6984384"/>
              <a:gd name="connsiteY2" fmla="*/ 2654776 h 5842341"/>
              <a:gd name="connsiteX3" fmla="*/ 972437 w 6984384"/>
              <a:gd name="connsiteY3" fmla="*/ 1587311 h 5842341"/>
              <a:gd name="connsiteX4" fmla="*/ 806890 w 6984384"/>
              <a:gd name="connsiteY4" fmla="*/ 497551 h 5842341"/>
              <a:gd name="connsiteX5" fmla="*/ 2478886 w 6984384"/>
              <a:gd name="connsiteY5" fmla="*/ 582681 h 5842341"/>
              <a:gd name="connsiteX6" fmla="*/ 3911666 w 6984384"/>
              <a:gd name="connsiteY6" fmla="*/ 767669 h 5842341"/>
              <a:gd name="connsiteX7" fmla="*/ 5198741 w 6984384"/>
              <a:gd name="connsiteY7" fmla="*/ 846290 h 5842341"/>
              <a:gd name="connsiteX8" fmla="*/ 6525643 w 6984384"/>
              <a:gd name="connsiteY8" fmla="*/ 674632 h 5842341"/>
              <a:gd name="connsiteX9" fmla="*/ 6416432 w 6984384"/>
              <a:gd name="connsiteY9" fmla="*/ 2076463 h 5842341"/>
              <a:gd name="connsiteX10" fmla="*/ 6211749 w 6984384"/>
              <a:gd name="connsiteY10" fmla="*/ 3251141 h 5842341"/>
              <a:gd name="connsiteX11" fmla="*/ 6121551 w 6984384"/>
              <a:gd name="connsiteY11" fmla="*/ 4314824 h 5842341"/>
              <a:gd name="connsiteX12" fmla="*/ 6282473 w 6984384"/>
              <a:gd name="connsiteY12" fmla="*/ 5397518 h 5842341"/>
              <a:gd name="connsiteX13" fmla="*/ 4615916 w 6984384"/>
              <a:gd name="connsiteY13" fmla="*/ 5309136 h 5842341"/>
              <a:gd name="connsiteX14" fmla="*/ 3207419 w 6984384"/>
              <a:gd name="connsiteY14" fmla="*/ 5151896 h 5842341"/>
              <a:gd name="connsiteX15" fmla="*/ 1920344 w 6984384"/>
              <a:gd name="connsiteY15" fmla="*/ 5077900 h 5842341"/>
              <a:gd name="connsiteX16" fmla="*/ 568586 w 6984384"/>
              <a:gd name="connsiteY16" fmla="*/ 5261241 h 5842341"/>
              <a:gd name="connsiteX0" fmla="*/ 568586 w 6984384"/>
              <a:gd name="connsiteY0" fmla="*/ 5261241 h 5842341"/>
              <a:gd name="connsiteX1" fmla="*/ 699224 w 6984384"/>
              <a:gd name="connsiteY1" fmla="*/ 3839879 h 5842341"/>
              <a:gd name="connsiteX2" fmla="*/ 910146 w 6984384"/>
              <a:gd name="connsiteY2" fmla="*/ 2654776 h 5842341"/>
              <a:gd name="connsiteX3" fmla="*/ 972437 w 6984384"/>
              <a:gd name="connsiteY3" fmla="*/ 1587311 h 5842341"/>
              <a:gd name="connsiteX4" fmla="*/ 806890 w 6984384"/>
              <a:gd name="connsiteY4" fmla="*/ 497551 h 5842341"/>
              <a:gd name="connsiteX5" fmla="*/ 2478886 w 6984384"/>
              <a:gd name="connsiteY5" fmla="*/ 582681 h 5842341"/>
              <a:gd name="connsiteX6" fmla="*/ 3911666 w 6984384"/>
              <a:gd name="connsiteY6" fmla="*/ 767669 h 5842341"/>
              <a:gd name="connsiteX7" fmla="*/ 5198741 w 6984384"/>
              <a:gd name="connsiteY7" fmla="*/ 846290 h 5842341"/>
              <a:gd name="connsiteX8" fmla="*/ 6525643 w 6984384"/>
              <a:gd name="connsiteY8" fmla="*/ 674632 h 5842341"/>
              <a:gd name="connsiteX9" fmla="*/ 6416432 w 6984384"/>
              <a:gd name="connsiteY9" fmla="*/ 2076463 h 5842341"/>
              <a:gd name="connsiteX10" fmla="*/ 6211749 w 6984384"/>
              <a:gd name="connsiteY10" fmla="*/ 3251141 h 5842341"/>
              <a:gd name="connsiteX11" fmla="*/ 6121551 w 6984384"/>
              <a:gd name="connsiteY11" fmla="*/ 4314824 h 5842341"/>
              <a:gd name="connsiteX12" fmla="*/ 6282473 w 6984384"/>
              <a:gd name="connsiteY12" fmla="*/ 5397518 h 5842341"/>
              <a:gd name="connsiteX13" fmla="*/ 4615916 w 6984384"/>
              <a:gd name="connsiteY13" fmla="*/ 5309136 h 5842341"/>
              <a:gd name="connsiteX14" fmla="*/ 3207419 w 6984384"/>
              <a:gd name="connsiteY14" fmla="*/ 5151896 h 5842341"/>
              <a:gd name="connsiteX15" fmla="*/ 1920344 w 6984384"/>
              <a:gd name="connsiteY15" fmla="*/ 5077900 h 5842341"/>
              <a:gd name="connsiteX16" fmla="*/ 568586 w 6984384"/>
              <a:gd name="connsiteY16" fmla="*/ 5261241 h 5842341"/>
              <a:gd name="connsiteX0" fmla="*/ 568586 w 6984384"/>
              <a:gd name="connsiteY0" fmla="*/ 5299479 h 5880579"/>
              <a:gd name="connsiteX1" fmla="*/ 699224 w 6984384"/>
              <a:gd name="connsiteY1" fmla="*/ 3878117 h 5880579"/>
              <a:gd name="connsiteX2" fmla="*/ 910146 w 6984384"/>
              <a:gd name="connsiteY2" fmla="*/ 2693014 h 5880579"/>
              <a:gd name="connsiteX3" fmla="*/ 972437 w 6984384"/>
              <a:gd name="connsiteY3" fmla="*/ 1625549 h 5880579"/>
              <a:gd name="connsiteX4" fmla="*/ 806890 w 6984384"/>
              <a:gd name="connsiteY4" fmla="*/ 535789 h 5880579"/>
              <a:gd name="connsiteX5" fmla="*/ 2478886 w 6984384"/>
              <a:gd name="connsiteY5" fmla="*/ 620919 h 5880579"/>
              <a:gd name="connsiteX6" fmla="*/ 3911666 w 6984384"/>
              <a:gd name="connsiteY6" fmla="*/ 805907 h 5880579"/>
              <a:gd name="connsiteX7" fmla="*/ 5198741 w 6984384"/>
              <a:gd name="connsiteY7" fmla="*/ 884528 h 5880579"/>
              <a:gd name="connsiteX8" fmla="*/ 6525643 w 6984384"/>
              <a:gd name="connsiteY8" fmla="*/ 712870 h 5880579"/>
              <a:gd name="connsiteX9" fmla="*/ 6416432 w 6984384"/>
              <a:gd name="connsiteY9" fmla="*/ 2114701 h 5880579"/>
              <a:gd name="connsiteX10" fmla="*/ 6211749 w 6984384"/>
              <a:gd name="connsiteY10" fmla="*/ 3289379 h 5880579"/>
              <a:gd name="connsiteX11" fmla="*/ 6121551 w 6984384"/>
              <a:gd name="connsiteY11" fmla="*/ 4353062 h 5880579"/>
              <a:gd name="connsiteX12" fmla="*/ 6282473 w 6984384"/>
              <a:gd name="connsiteY12" fmla="*/ 5435756 h 5880579"/>
              <a:gd name="connsiteX13" fmla="*/ 4615916 w 6984384"/>
              <a:gd name="connsiteY13" fmla="*/ 5347374 h 5880579"/>
              <a:gd name="connsiteX14" fmla="*/ 3207419 w 6984384"/>
              <a:gd name="connsiteY14" fmla="*/ 5190134 h 5880579"/>
              <a:gd name="connsiteX15" fmla="*/ 1920344 w 6984384"/>
              <a:gd name="connsiteY15" fmla="*/ 5116138 h 5880579"/>
              <a:gd name="connsiteX16" fmla="*/ 568586 w 6984384"/>
              <a:gd name="connsiteY16" fmla="*/ 5299479 h 5880579"/>
              <a:gd name="connsiteX0" fmla="*/ 568586 w 6984384"/>
              <a:gd name="connsiteY0" fmla="*/ 5261242 h 5842342"/>
              <a:gd name="connsiteX1" fmla="*/ 699224 w 6984384"/>
              <a:gd name="connsiteY1" fmla="*/ 3839880 h 5842342"/>
              <a:gd name="connsiteX2" fmla="*/ 910146 w 6984384"/>
              <a:gd name="connsiteY2" fmla="*/ 2654777 h 5842342"/>
              <a:gd name="connsiteX3" fmla="*/ 972437 w 6984384"/>
              <a:gd name="connsiteY3" fmla="*/ 1587312 h 5842342"/>
              <a:gd name="connsiteX4" fmla="*/ 806890 w 6984384"/>
              <a:gd name="connsiteY4" fmla="*/ 497552 h 5842342"/>
              <a:gd name="connsiteX5" fmla="*/ 2478886 w 6984384"/>
              <a:gd name="connsiteY5" fmla="*/ 582682 h 5842342"/>
              <a:gd name="connsiteX6" fmla="*/ 3911666 w 6984384"/>
              <a:gd name="connsiteY6" fmla="*/ 767670 h 5842342"/>
              <a:gd name="connsiteX7" fmla="*/ 5198741 w 6984384"/>
              <a:gd name="connsiteY7" fmla="*/ 846291 h 5842342"/>
              <a:gd name="connsiteX8" fmla="*/ 6525643 w 6984384"/>
              <a:gd name="connsiteY8" fmla="*/ 674633 h 5842342"/>
              <a:gd name="connsiteX9" fmla="*/ 6416432 w 6984384"/>
              <a:gd name="connsiteY9" fmla="*/ 2076464 h 5842342"/>
              <a:gd name="connsiteX10" fmla="*/ 6211749 w 6984384"/>
              <a:gd name="connsiteY10" fmla="*/ 3251142 h 5842342"/>
              <a:gd name="connsiteX11" fmla="*/ 6121551 w 6984384"/>
              <a:gd name="connsiteY11" fmla="*/ 4314825 h 5842342"/>
              <a:gd name="connsiteX12" fmla="*/ 6282473 w 6984384"/>
              <a:gd name="connsiteY12" fmla="*/ 5397519 h 5842342"/>
              <a:gd name="connsiteX13" fmla="*/ 4615916 w 6984384"/>
              <a:gd name="connsiteY13" fmla="*/ 5309137 h 5842342"/>
              <a:gd name="connsiteX14" fmla="*/ 3207419 w 6984384"/>
              <a:gd name="connsiteY14" fmla="*/ 5151897 h 5842342"/>
              <a:gd name="connsiteX15" fmla="*/ 1920344 w 6984384"/>
              <a:gd name="connsiteY15" fmla="*/ 5077901 h 5842342"/>
              <a:gd name="connsiteX16" fmla="*/ 568586 w 6984384"/>
              <a:gd name="connsiteY16" fmla="*/ 5261242 h 5842342"/>
              <a:gd name="connsiteX0" fmla="*/ 568586 w 6984384"/>
              <a:gd name="connsiteY0" fmla="*/ 5263331 h 5844431"/>
              <a:gd name="connsiteX1" fmla="*/ 699224 w 6984384"/>
              <a:gd name="connsiteY1" fmla="*/ 3841969 h 5844431"/>
              <a:gd name="connsiteX2" fmla="*/ 910146 w 6984384"/>
              <a:gd name="connsiteY2" fmla="*/ 2656866 h 5844431"/>
              <a:gd name="connsiteX3" fmla="*/ 972437 w 6984384"/>
              <a:gd name="connsiteY3" fmla="*/ 1589401 h 5844431"/>
              <a:gd name="connsiteX4" fmla="*/ 806890 w 6984384"/>
              <a:gd name="connsiteY4" fmla="*/ 499641 h 5844431"/>
              <a:gd name="connsiteX5" fmla="*/ 2478886 w 6984384"/>
              <a:gd name="connsiteY5" fmla="*/ 584771 h 5844431"/>
              <a:gd name="connsiteX6" fmla="*/ 3911666 w 6984384"/>
              <a:gd name="connsiteY6" fmla="*/ 769759 h 5844431"/>
              <a:gd name="connsiteX7" fmla="*/ 5198741 w 6984384"/>
              <a:gd name="connsiteY7" fmla="*/ 848380 h 5844431"/>
              <a:gd name="connsiteX8" fmla="*/ 6525643 w 6984384"/>
              <a:gd name="connsiteY8" fmla="*/ 676722 h 5844431"/>
              <a:gd name="connsiteX9" fmla="*/ 6416432 w 6984384"/>
              <a:gd name="connsiteY9" fmla="*/ 2078553 h 5844431"/>
              <a:gd name="connsiteX10" fmla="*/ 6211749 w 6984384"/>
              <a:gd name="connsiteY10" fmla="*/ 3253231 h 5844431"/>
              <a:gd name="connsiteX11" fmla="*/ 6121551 w 6984384"/>
              <a:gd name="connsiteY11" fmla="*/ 4316914 h 5844431"/>
              <a:gd name="connsiteX12" fmla="*/ 6282473 w 6984384"/>
              <a:gd name="connsiteY12" fmla="*/ 5399608 h 5844431"/>
              <a:gd name="connsiteX13" fmla="*/ 4615916 w 6984384"/>
              <a:gd name="connsiteY13" fmla="*/ 5311226 h 5844431"/>
              <a:gd name="connsiteX14" fmla="*/ 3207419 w 6984384"/>
              <a:gd name="connsiteY14" fmla="*/ 5153986 h 5844431"/>
              <a:gd name="connsiteX15" fmla="*/ 1920344 w 6984384"/>
              <a:gd name="connsiteY15" fmla="*/ 5079990 h 5844431"/>
              <a:gd name="connsiteX16" fmla="*/ 568586 w 6984384"/>
              <a:gd name="connsiteY16" fmla="*/ 5263331 h 5844431"/>
              <a:gd name="connsiteX0" fmla="*/ 568586 w 6984384"/>
              <a:gd name="connsiteY0" fmla="*/ 5270250 h 5851350"/>
              <a:gd name="connsiteX1" fmla="*/ 699224 w 6984384"/>
              <a:gd name="connsiteY1" fmla="*/ 3848888 h 5851350"/>
              <a:gd name="connsiteX2" fmla="*/ 910146 w 6984384"/>
              <a:gd name="connsiteY2" fmla="*/ 2663785 h 5851350"/>
              <a:gd name="connsiteX3" fmla="*/ 972437 w 6984384"/>
              <a:gd name="connsiteY3" fmla="*/ 1596320 h 5851350"/>
              <a:gd name="connsiteX4" fmla="*/ 806890 w 6984384"/>
              <a:gd name="connsiteY4" fmla="*/ 506560 h 5851350"/>
              <a:gd name="connsiteX5" fmla="*/ 2478886 w 6984384"/>
              <a:gd name="connsiteY5" fmla="*/ 591690 h 5851350"/>
              <a:gd name="connsiteX6" fmla="*/ 3911666 w 6984384"/>
              <a:gd name="connsiteY6" fmla="*/ 776678 h 5851350"/>
              <a:gd name="connsiteX7" fmla="*/ 5198741 w 6984384"/>
              <a:gd name="connsiteY7" fmla="*/ 855299 h 5851350"/>
              <a:gd name="connsiteX8" fmla="*/ 6525643 w 6984384"/>
              <a:gd name="connsiteY8" fmla="*/ 683641 h 5851350"/>
              <a:gd name="connsiteX9" fmla="*/ 6416432 w 6984384"/>
              <a:gd name="connsiteY9" fmla="*/ 2085472 h 5851350"/>
              <a:gd name="connsiteX10" fmla="*/ 6211749 w 6984384"/>
              <a:gd name="connsiteY10" fmla="*/ 3260150 h 5851350"/>
              <a:gd name="connsiteX11" fmla="*/ 6121551 w 6984384"/>
              <a:gd name="connsiteY11" fmla="*/ 4323833 h 5851350"/>
              <a:gd name="connsiteX12" fmla="*/ 6282473 w 6984384"/>
              <a:gd name="connsiteY12" fmla="*/ 5406527 h 5851350"/>
              <a:gd name="connsiteX13" fmla="*/ 4615916 w 6984384"/>
              <a:gd name="connsiteY13" fmla="*/ 5318145 h 5851350"/>
              <a:gd name="connsiteX14" fmla="*/ 3207419 w 6984384"/>
              <a:gd name="connsiteY14" fmla="*/ 5160905 h 5851350"/>
              <a:gd name="connsiteX15" fmla="*/ 1920344 w 6984384"/>
              <a:gd name="connsiteY15" fmla="*/ 5086909 h 5851350"/>
              <a:gd name="connsiteX16" fmla="*/ 568586 w 6984384"/>
              <a:gd name="connsiteY16" fmla="*/ 5270250 h 5851350"/>
              <a:gd name="connsiteX0" fmla="*/ 568586 w 6984384"/>
              <a:gd name="connsiteY0" fmla="*/ 5268518 h 5849618"/>
              <a:gd name="connsiteX1" fmla="*/ 699224 w 6984384"/>
              <a:gd name="connsiteY1" fmla="*/ 3847156 h 5849618"/>
              <a:gd name="connsiteX2" fmla="*/ 910146 w 6984384"/>
              <a:gd name="connsiteY2" fmla="*/ 2662053 h 5849618"/>
              <a:gd name="connsiteX3" fmla="*/ 972437 w 6984384"/>
              <a:gd name="connsiteY3" fmla="*/ 1594588 h 5849618"/>
              <a:gd name="connsiteX4" fmla="*/ 806890 w 6984384"/>
              <a:gd name="connsiteY4" fmla="*/ 504828 h 5849618"/>
              <a:gd name="connsiteX5" fmla="*/ 2478886 w 6984384"/>
              <a:gd name="connsiteY5" fmla="*/ 589958 h 5849618"/>
              <a:gd name="connsiteX6" fmla="*/ 3911666 w 6984384"/>
              <a:gd name="connsiteY6" fmla="*/ 774946 h 5849618"/>
              <a:gd name="connsiteX7" fmla="*/ 5198741 w 6984384"/>
              <a:gd name="connsiteY7" fmla="*/ 853567 h 5849618"/>
              <a:gd name="connsiteX8" fmla="*/ 6525643 w 6984384"/>
              <a:gd name="connsiteY8" fmla="*/ 681909 h 5849618"/>
              <a:gd name="connsiteX9" fmla="*/ 6416432 w 6984384"/>
              <a:gd name="connsiteY9" fmla="*/ 2083740 h 5849618"/>
              <a:gd name="connsiteX10" fmla="*/ 6211749 w 6984384"/>
              <a:gd name="connsiteY10" fmla="*/ 3258418 h 5849618"/>
              <a:gd name="connsiteX11" fmla="*/ 6121551 w 6984384"/>
              <a:gd name="connsiteY11" fmla="*/ 4322101 h 5849618"/>
              <a:gd name="connsiteX12" fmla="*/ 6282473 w 6984384"/>
              <a:gd name="connsiteY12" fmla="*/ 5404795 h 5849618"/>
              <a:gd name="connsiteX13" fmla="*/ 4615916 w 6984384"/>
              <a:gd name="connsiteY13" fmla="*/ 5316413 h 5849618"/>
              <a:gd name="connsiteX14" fmla="*/ 3207419 w 6984384"/>
              <a:gd name="connsiteY14" fmla="*/ 5159173 h 5849618"/>
              <a:gd name="connsiteX15" fmla="*/ 1920344 w 6984384"/>
              <a:gd name="connsiteY15" fmla="*/ 5085177 h 5849618"/>
              <a:gd name="connsiteX16" fmla="*/ 568586 w 6984384"/>
              <a:gd name="connsiteY16" fmla="*/ 5268518 h 5849618"/>
              <a:gd name="connsiteX0" fmla="*/ 568586 w 6984384"/>
              <a:gd name="connsiteY0" fmla="*/ 5273723 h 5854823"/>
              <a:gd name="connsiteX1" fmla="*/ 699224 w 6984384"/>
              <a:gd name="connsiteY1" fmla="*/ 3852361 h 5854823"/>
              <a:gd name="connsiteX2" fmla="*/ 910146 w 6984384"/>
              <a:gd name="connsiteY2" fmla="*/ 2667258 h 5854823"/>
              <a:gd name="connsiteX3" fmla="*/ 972437 w 6984384"/>
              <a:gd name="connsiteY3" fmla="*/ 1599793 h 5854823"/>
              <a:gd name="connsiteX4" fmla="*/ 806890 w 6984384"/>
              <a:gd name="connsiteY4" fmla="*/ 510033 h 5854823"/>
              <a:gd name="connsiteX5" fmla="*/ 2478886 w 6984384"/>
              <a:gd name="connsiteY5" fmla="*/ 595163 h 5854823"/>
              <a:gd name="connsiteX6" fmla="*/ 3911666 w 6984384"/>
              <a:gd name="connsiteY6" fmla="*/ 780151 h 5854823"/>
              <a:gd name="connsiteX7" fmla="*/ 5198741 w 6984384"/>
              <a:gd name="connsiteY7" fmla="*/ 858772 h 5854823"/>
              <a:gd name="connsiteX8" fmla="*/ 6525643 w 6984384"/>
              <a:gd name="connsiteY8" fmla="*/ 687114 h 5854823"/>
              <a:gd name="connsiteX9" fmla="*/ 6416432 w 6984384"/>
              <a:gd name="connsiteY9" fmla="*/ 2088945 h 5854823"/>
              <a:gd name="connsiteX10" fmla="*/ 6211749 w 6984384"/>
              <a:gd name="connsiteY10" fmla="*/ 3263623 h 5854823"/>
              <a:gd name="connsiteX11" fmla="*/ 6121551 w 6984384"/>
              <a:gd name="connsiteY11" fmla="*/ 4327306 h 5854823"/>
              <a:gd name="connsiteX12" fmla="*/ 6282473 w 6984384"/>
              <a:gd name="connsiteY12" fmla="*/ 5410000 h 5854823"/>
              <a:gd name="connsiteX13" fmla="*/ 4615916 w 6984384"/>
              <a:gd name="connsiteY13" fmla="*/ 5321618 h 5854823"/>
              <a:gd name="connsiteX14" fmla="*/ 3207419 w 6984384"/>
              <a:gd name="connsiteY14" fmla="*/ 5164378 h 5854823"/>
              <a:gd name="connsiteX15" fmla="*/ 1920344 w 6984384"/>
              <a:gd name="connsiteY15" fmla="*/ 5090382 h 5854823"/>
              <a:gd name="connsiteX16" fmla="*/ 568586 w 6984384"/>
              <a:gd name="connsiteY16" fmla="*/ 5273723 h 5854823"/>
              <a:gd name="connsiteX0" fmla="*/ 568586 w 6911922"/>
              <a:gd name="connsiteY0" fmla="*/ 5273723 h 5854823"/>
              <a:gd name="connsiteX1" fmla="*/ 699224 w 6911922"/>
              <a:gd name="connsiteY1" fmla="*/ 3852361 h 5854823"/>
              <a:gd name="connsiteX2" fmla="*/ 910146 w 6911922"/>
              <a:gd name="connsiteY2" fmla="*/ 2667258 h 5854823"/>
              <a:gd name="connsiteX3" fmla="*/ 972437 w 6911922"/>
              <a:gd name="connsiteY3" fmla="*/ 1599793 h 5854823"/>
              <a:gd name="connsiteX4" fmla="*/ 806890 w 6911922"/>
              <a:gd name="connsiteY4" fmla="*/ 510033 h 5854823"/>
              <a:gd name="connsiteX5" fmla="*/ 2478886 w 6911922"/>
              <a:gd name="connsiteY5" fmla="*/ 595163 h 5854823"/>
              <a:gd name="connsiteX6" fmla="*/ 3911666 w 6911922"/>
              <a:gd name="connsiteY6" fmla="*/ 780151 h 5854823"/>
              <a:gd name="connsiteX7" fmla="*/ 5198741 w 6911922"/>
              <a:gd name="connsiteY7" fmla="*/ 858772 h 5854823"/>
              <a:gd name="connsiteX8" fmla="*/ 6525643 w 6911922"/>
              <a:gd name="connsiteY8" fmla="*/ 687114 h 5854823"/>
              <a:gd name="connsiteX9" fmla="*/ 6416432 w 6911922"/>
              <a:gd name="connsiteY9" fmla="*/ 2088945 h 5854823"/>
              <a:gd name="connsiteX10" fmla="*/ 6211749 w 6911922"/>
              <a:gd name="connsiteY10" fmla="*/ 3263623 h 5854823"/>
              <a:gd name="connsiteX11" fmla="*/ 6121551 w 6911922"/>
              <a:gd name="connsiteY11" fmla="*/ 4327306 h 5854823"/>
              <a:gd name="connsiteX12" fmla="*/ 6282473 w 6911922"/>
              <a:gd name="connsiteY12" fmla="*/ 5410000 h 5854823"/>
              <a:gd name="connsiteX13" fmla="*/ 4615916 w 6911922"/>
              <a:gd name="connsiteY13" fmla="*/ 5321618 h 5854823"/>
              <a:gd name="connsiteX14" fmla="*/ 3207419 w 6911922"/>
              <a:gd name="connsiteY14" fmla="*/ 5164378 h 5854823"/>
              <a:gd name="connsiteX15" fmla="*/ 1920344 w 6911922"/>
              <a:gd name="connsiteY15" fmla="*/ 5090382 h 5854823"/>
              <a:gd name="connsiteX16" fmla="*/ 568586 w 6911922"/>
              <a:gd name="connsiteY16" fmla="*/ 5273723 h 5854823"/>
              <a:gd name="connsiteX0" fmla="*/ 568586 w 7070590"/>
              <a:gd name="connsiteY0" fmla="*/ 5273723 h 5854823"/>
              <a:gd name="connsiteX1" fmla="*/ 699224 w 7070590"/>
              <a:gd name="connsiteY1" fmla="*/ 3852361 h 5854823"/>
              <a:gd name="connsiteX2" fmla="*/ 910146 w 7070590"/>
              <a:gd name="connsiteY2" fmla="*/ 2667258 h 5854823"/>
              <a:gd name="connsiteX3" fmla="*/ 972437 w 7070590"/>
              <a:gd name="connsiteY3" fmla="*/ 1599793 h 5854823"/>
              <a:gd name="connsiteX4" fmla="*/ 806890 w 7070590"/>
              <a:gd name="connsiteY4" fmla="*/ 510033 h 5854823"/>
              <a:gd name="connsiteX5" fmla="*/ 2478886 w 7070590"/>
              <a:gd name="connsiteY5" fmla="*/ 595163 h 5854823"/>
              <a:gd name="connsiteX6" fmla="*/ 3911666 w 7070590"/>
              <a:gd name="connsiteY6" fmla="*/ 780151 h 5854823"/>
              <a:gd name="connsiteX7" fmla="*/ 5198741 w 7070590"/>
              <a:gd name="connsiteY7" fmla="*/ 858772 h 5854823"/>
              <a:gd name="connsiteX8" fmla="*/ 6525643 w 7070590"/>
              <a:gd name="connsiteY8" fmla="*/ 687114 h 5854823"/>
              <a:gd name="connsiteX9" fmla="*/ 6416432 w 7070590"/>
              <a:gd name="connsiteY9" fmla="*/ 2088945 h 5854823"/>
              <a:gd name="connsiteX10" fmla="*/ 6211749 w 7070590"/>
              <a:gd name="connsiteY10" fmla="*/ 3263623 h 5854823"/>
              <a:gd name="connsiteX11" fmla="*/ 6121551 w 7070590"/>
              <a:gd name="connsiteY11" fmla="*/ 4327306 h 5854823"/>
              <a:gd name="connsiteX12" fmla="*/ 6282473 w 7070590"/>
              <a:gd name="connsiteY12" fmla="*/ 5410000 h 5854823"/>
              <a:gd name="connsiteX13" fmla="*/ 4615916 w 7070590"/>
              <a:gd name="connsiteY13" fmla="*/ 5321618 h 5854823"/>
              <a:gd name="connsiteX14" fmla="*/ 3207419 w 7070590"/>
              <a:gd name="connsiteY14" fmla="*/ 5164378 h 5854823"/>
              <a:gd name="connsiteX15" fmla="*/ 1920344 w 7070590"/>
              <a:gd name="connsiteY15" fmla="*/ 5090382 h 5854823"/>
              <a:gd name="connsiteX16" fmla="*/ 568586 w 7070590"/>
              <a:gd name="connsiteY16" fmla="*/ 5273723 h 5854823"/>
              <a:gd name="connsiteX0" fmla="*/ 568586 w 7049363"/>
              <a:gd name="connsiteY0" fmla="*/ 5273723 h 5854823"/>
              <a:gd name="connsiteX1" fmla="*/ 699224 w 7049363"/>
              <a:gd name="connsiteY1" fmla="*/ 3852361 h 5854823"/>
              <a:gd name="connsiteX2" fmla="*/ 910146 w 7049363"/>
              <a:gd name="connsiteY2" fmla="*/ 2667258 h 5854823"/>
              <a:gd name="connsiteX3" fmla="*/ 972437 w 7049363"/>
              <a:gd name="connsiteY3" fmla="*/ 1599793 h 5854823"/>
              <a:gd name="connsiteX4" fmla="*/ 806890 w 7049363"/>
              <a:gd name="connsiteY4" fmla="*/ 510033 h 5854823"/>
              <a:gd name="connsiteX5" fmla="*/ 2478886 w 7049363"/>
              <a:gd name="connsiteY5" fmla="*/ 595163 h 5854823"/>
              <a:gd name="connsiteX6" fmla="*/ 3911666 w 7049363"/>
              <a:gd name="connsiteY6" fmla="*/ 780151 h 5854823"/>
              <a:gd name="connsiteX7" fmla="*/ 5198741 w 7049363"/>
              <a:gd name="connsiteY7" fmla="*/ 858772 h 5854823"/>
              <a:gd name="connsiteX8" fmla="*/ 6525643 w 7049363"/>
              <a:gd name="connsiteY8" fmla="*/ 687114 h 5854823"/>
              <a:gd name="connsiteX9" fmla="*/ 6416432 w 7049363"/>
              <a:gd name="connsiteY9" fmla="*/ 2088945 h 5854823"/>
              <a:gd name="connsiteX10" fmla="*/ 6211749 w 7049363"/>
              <a:gd name="connsiteY10" fmla="*/ 3263623 h 5854823"/>
              <a:gd name="connsiteX11" fmla="*/ 6121551 w 7049363"/>
              <a:gd name="connsiteY11" fmla="*/ 4327306 h 5854823"/>
              <a:gd name="connsiteX12" fmla="*/ 6282473 w 7049363"/>
              <a:gd name="connsiteY12" fmla="*/ 5410000 h 5854823"/>
              <a:gd name="connsiteX13" fmla="*/ 4615916 w 7049363"/>
              <a:gd name="connsiteY13" fmla="*/ 5321618 h 5854823"/>
              <a:gd name="connsiteX14" fmla="*/ 3207419 w 7049363"/>
              <a:gd name="connsiteY14" fmla="*/ 5164378 h 5854823"/>
              <a:gd name="connsiteX15" fmla="*/ 1920344 w 7049363"/>
              <a:gd name="connsiteY15" fmla="*/ 5090382 h 5854823"/>
              <a:gd name="connsiteX16" fmla="*/ 568586 w 7049363"/>
              <a:gd name="connsiteY16" fmla="*/ 5273723 h 5854823"/>
              <a:gd name="connsiteX0" fmla="*/ 568586 w 7101392"/>
              <a:gd name="connsiteY0" fmla="*/ 5273723 h 5854823"/>
              <a:gd name="connsiteX1" fmla="*/ 699224 w 7101392"/>
              <a:gd name="connsiteY1" fmla="*/ 3852361 h 5854823"/>
              <a:gd name="connsiteX2" fmla="*/ 910146 w 7101392"/>
              <a:gd name="connsiteY2" fmla="*/ 2667258 h 5854823"/>
              <a:gd name="connsiteX3" fmla="*/ 972437 w 7101392"/>
              <a:gd name="connsiteY3" fmla="*/ 1599793 h 5854823"/>
              <a:gd name="connsiteX4" fmla="*/ 806890 w 7101392"/>
              <a:gd name="connsiteY4" fmla="*/ 510033 h 5854823"/>
              <a:gd name="connsiteX5" fmla="*/ 2478886 w 7101392"/>
              <a:gd name="connsiteY5" fmla="*/ 595163 h 5854823"/>
              <a:gd name="connsiteX6" fmla="*/ 3911666 w 7101392"/>
              <a:gd name="connsiteY6" fmla="*/ 780151 h 5854823"/>
              <a:gd name="connsiteX7" fmla="*/ 5198741 w 7101392"/>
              <a:gd name="connsiteY7" fmla="*/ 858772 h 5854823"/>
              <a:gd name="connsiteX8" fmla="*/ 6525643 w 7101392"/>
              <a:gd name="connsiteY8" fmla="*/ 687114 h 5854823"/>
              <a:gd name="connsiteX9" fmla="*/ 6416432 w 7101392"/>
              <a:gd name="connsiteY9" fmla="*/ 2088945 h 5854823"/>
              <a:gd name="connsiteX10" fmla="*/ 6211749 w 7101392"/>
              <a:gd name="connsiteY10" fmla="*/ 3263623 h 5854823"/>
              <a:gd name="connsiteX11" fmla="*/ 6121551 w 7101392"/>
              <a:gd name="connsiteY11" fmla="*/ 4327306 h 5854823"/>
              <a:gd name="connsiteX12" fmla="*/ 6282473 w 7101392"/>
              <a:gd name="connsiteY12" fmla="*/ 5410000 h 5854823"/>
              <a:gd name="connsiteX13" fmla="*/ 4615916 w 7101392"/>
              <a:gd name="connsiteY13" fmla="*/ 5321618 h 5854823"/>
              <a:gd name="connsiteX14" fmla="*/ 3207419 w 7101392"/>
              <a:gd name="connsiteY14" fmla="*/ 5164378 h 5854823"/>
              <a:gd name="connsiteX15" fmla="*/ 1920344 w 7101392"/>
              <a:gd name="connsiteY15" fmla="*/ 5090382 h 5854823"/>
              <a:gd name="connsiteX16" fmla="*/ 568586 w 7101392"/>
              <a:gd name="connsiteY16" fmla="*/ 5273723 h 5854823"/>
              <a:gd name="connsiteX0" fmla="*/ 568586 w 7104097"/>
              <a:gd name="connsiteY0" fmla="*/ 5273723 h 5854823"/>
              <a:gd name="connsiteX1" fmla="*/ 699224 w 7104097"/>
              <a:gd name="connsiteY1" fmla="*/ 3852361 h 5854823"/>
              <a:gd name="connsiteX2" fmla="*/ 910146 w 7104097"/>
              <a:gd name="connsiteY2" fmla="*/ 2667258 h 5854823"/>
              <a:gd name="connsiteX3" fmla="*/ 972437 w 7104097"/>
              <a:gd name="connsiteY3" fmla="*/ 1599793 h 5854823"/>
              <a:gd name="connsiteX4" fmla="*/ 806890 w 7104097"/>
              <a:gd name="connsiteY4" fmla="*/ 510033 h 5854823"/>
              <a:gd name="connsiteX5" fmla="*/ 2478886 w 7104097"/>
              <a:gd name="connsiteY5" fmla="*/ 595163 h 5854823"/>
              <a:gd name="connsiteX6" fmla="*/ 3911666 w 7104097"/>
              <a:gd name="connsiteY6" fmla="*/ 780151 h 5854823"/>
              <a:gd name="connsiteX7" fmla="*/ 5198741 w 7104097"/>
              <a:gd name="connsiteY7" fmla="*/ 858772 h 5854823"/>
              <a:gd name="connsiteX8" fmla="*/ 6525643 w 7104097"/>
              <a:gd name="connsiteY8" fmla="*/ 687114 h 5854823"/>
              <a:gd name="connsiteX9" fmla="*/ 6416432 w 7104097"/>
              <a:gd name="connsiteY9" fmla="*/ 2088945 h 5854823"/>
              <a:gd name="connsiteX10" fmla="*/ 6211749 w 7104097"/>
              <a:gd name="connsiteY10" fmla="*/ 3263623 h 5854823"/>
              <a:gd name="connsiteX11" fmla="*/ 6121551 w 7104097"/>
              <a:gd name="connsiteY11" fmla="*/ 4327306 h 5854823"/>
              <a:gd name="connsiteX12" fmla="*/ 6282473 w 7104097"/>
              <a:gd name="connsiteY12" fmla="*/ 5410000 h 5854823"/>
              <a:gd name="connsiteX13" fmla="*/ 4615916 w 7104097"/>
              <a:gd name="connsiteY13" fmla="*/ 5321618 h 5854823"/>
              <a:gd name="connsiteX14" fmla="*/ 3207419 w 7104097"/>
              <a:gd name="connsiteY14" fmla="*/ 5164378 h 5854823"/>
              <a:gd name="connsiteX15" fmla="*/ 1920344 w 7104097"/>
              <a:gd name="connsiteY15" fmla="*/ 5090382 h 5854823"/>
              <a:gd name="connsiteX16" fmla="*/ 568586 w 7104097"/>
              <a:gd name="connsiteY16" fmla="*/ 5273723 h 5854823"/>
              <a:gd name="connsiteX0" fmla="*/ 568586 w 7104097"/>
              <a:gd name="connsiteY0" fmla="*/ 5273723 h 5854823"/>
              <a:gd name="connsiteX1" fmla="*/ 699224 w 7104097"/>
              <a:gd name="connsiteY1" fmla="*/ 3852361 h 5854823"/>
              <a:gd name="connsiteX2" fmla="*/ 910146 w 7104097"/>
              <a:gd name="connsiteY2" fmla="*/ 2667258 h 5854823"/>
              <a:gd name="connsiteX3" fmla="*/ 972437 w 7104097"/>
              <a:gd name="connsiteY3" fmla="*/ 1599793 h 5854823"/>
              <a:gd name="connsiteX4" fmla="*/ 806890 w 7104097"/>
              <a:gd name="connsiteY4" fmla="*/ 510033 h 5854823"/>
              <a:gd name="connsiteX5" fmla="*/ 2478886 w 7104097"/>
              <a:gd name="connsiteY5" fmla="*/ 595163 h 5854823"/>
              <a:gd name="connsiteX6" fmla="*/ 3911666 w 7104097"/>
              <a:gd name="connsiteY6" fmla="*/ 780151 h 5854823"/>
              <a:gd name="connsiteX7" fmla="*/ 5198741 w 7104097"/>
              <a:gd name="connsiteY7" fmla="*/ 858772 h 5854823"/>
              <a:gd name="connsiteX8" fmla="*/ 6525643 w 7104097"/>
              <a:gd name="connsiteY8" fmla="*/ 687114 h 5854823"/>
              <a:gd name="connsiteX9" fmla="*/ 6416432 w 7104097"/>
              <a:gd name="connsiteY9" fmla="*/ 2088945 h 5854823"/>
              <a:gd name="connsiteX10" fmla="*/ 6211749 w 7104097"/>
              <a:gd name="connsiteY10" fmla="*/ 3263623 h 5854823"/>
              <a:gd name="connsiteX11" fmla="*/ 6121551 w 7104097"/>
              <a:gd name="connsiteY11" fmla="*/ 4327306 h 5854823"/>
              <a:gd name="connsiteX12" fmla="*/ 6282473 w 7104097"/>
              <a:gd name="connsiteY12" fmla="*/ 5410000 h 5854823"/>
              <a:gd name="connsiteX13" fmla="*/ 4615916 w 7104097"/>
              <a:gd name="connsiteY13" fmla="*/ 5321618 h 5854823"/>
              <a:gd name="connsiteX14" fmla="*/ 3207419 w 7104097"/>
              <a:gd name="connsiteY14" fmla="*/ 5164378 h 5854823"/>
              <a:gd name="connsiteX15" fmla="*/ 1920344 w 7104097"/>
              <a:gd name="connsiteY15" fmla="*/ 5090382 h 5854823"/>
              <a:gd name="connsiteX16" fmla="*/ 568586 w 7104097"/>
              <a:gd name="connsiteY16" fmla="*/ 5273723 h 5854823"/>
              <a:gd name="connsiteX0" fmla="*/ 568586 w 7115016"/>
              <a:gd name="connsiteY0" fmla="*/ 5273723 h 5854823"/>
              <a:gd name="connsiteX1" fmla="*/ 699224 w 7115016"/>
              <a:gd name="connsiteY1" fmla="*/ 3852361 h 5854823"/>
              <a:gd name="connsiteX2" fmla="*/ 910146 w 7115016"/>
              <a:gd name="connsiteY2" fmla="*/ 2667258 h 5854823"/>
              <a:gd name="connsiteX3" fmla="*/ 972437 w 7115016"/>
              <a:gd name="connsiteY3" fmla="*/ 1599793 h 5854823"/>
              <a:gd name="connsiteX4" fmla="*/ 806890 w 7115016"/>
              <a:gd name="connsiteY4" fmla="*/ 510033 h 5854823"/>
              <a:gd name="connsiteX5" fmla="*/ 2478886 w 7115016"/>
              <a:gd name="connsiteY5" fmla="*/ 595163 h 5854823"/>
              <a:gd name="connsiteX6" fmla="*/ 3911666 w 7115016"/>
              <a:gd name="connsiteY6" fmla="*/ 780151 h 5854823"/>
              <a:gd name="connsiteX7" fmla="*/ 5198741 w 7115016"/>
              <a:gd name="connsiteY7" fmla="*/ 858772 h 5854823"/>
              <a:gd name="connsiteX8" fmla="*/ 6525643 w 7115016"/>
              <a:gd name="connsiteY8" fmla="*/ 687114 h 5854823"/>
              <a:gd name="connsiteX9" fmla="*/ 6416432 w 7115016"/>
              <a:gd name="connsiteY9" fmla="*/ 2088945 h 5854823"/>
              <a:gd name="connsiteX10" fmla="*/ 6211749 w 7115016"/>
              <a:gd name="connsiteY10" fmla="*/ 3263623 h 5854823"/>
              <a:gd name="connsiteX11" fmla="*/ 6121551 w 7115016"/>
              <a:gd name="connsiteY11" fmla="*/ 4327306 h 5854823"/>
              <a:gd name="connsiteX12" fmla="*/ 6282473 w 7115016"/>
              <a:gd name="connsiteY12" fmla="*/ 5410000 h 5854823"/>
              <a:gd name="connsiteX13" fmla="*/ 4615916 w 7115016"/>
              <a:gd name="connsiteY13" fmla="*/ 5321618 h 5854823"/>
              <a:gd name="connsiteX14" fmla="*/ 3207419 w 7115016"/>
              <a:gd name="connsiteY14" fmla="*/ 5164378 h 5854823"/>
              <a:gd name="connsiteX15" fmla="*/ 1920344 w 7115016"/>
              <a:gd name="connsiteY15" fmla="*/ 5090382 h 5854823"/>
              <a:gd name="connsiteX16" fmla="*/ 568586 w 7115016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5946"/>
              <a:gd name="connsiteY0" fmla="*/ 5273723 h 5854823"/>
              <a:gd name="connsiteX1" fmla="*/ 699224 w 7115946"/>
              <a:gd name="connsiteY1" fmla="*/ 3852361 h 5854823"/>
              <a:gd name="connsiteX2" fmla="*/ 910146 w 7115946"/>
              <a:gd name="connsiteY2" fmla="*/ 2667258 h 5854823"/>
              <a:gd name="connsiteX3" fmla="*/ 972437 w 7115946"/>
              <a:gd name="connsiteY3" fmla="*/ 1599793 h 5854823"/>
              <a:gd name="connsiteX4" fmla="*/ 806890 w 7115946"/>
              <a:gd name="connsiteY4" fmla="*/ 510033 h 5854823"/>
              <a:gd name="connsiteX5" fmla="*/ 2478886 w 7115946"/>
              <a:gd name="connsiteY5" fmla="*/ 595163 h 5854823"/>
              <a:gd name="connsiteX6" fmla="*/ 3911666 w 7115946"/>
              <a:gd name="connsiteY6" fmla="*/ 780151 h 5854823"/>
              <a:gd name="connsiteX7" fmla="*/ 5198741 w 7115946"/>
              <a:gd name="connsiteY7" fmla="*/ 858772 h 5854823"/>
              <a:gd name="connsiteX8" fmla="*/ 6525643 w 7115946"/>
              <a:gd name="connsiteY8" fmla="*/ 687114 h 5854823"/>
              <a:gd name="connsiteX9" fmla="*/ 6416432 w 7115946"/>
              <a:gd name="connsiteY9" fmla="*/ 2088945 h 5854823"/>
              <a:gd name="connsiteX10" fmla="*/ 6211749 w 7115946"/>
              <a:gd name="connsiteY10" fmla="*/ 3263623 h 5854823"/>
              <a:gd name="connsiteX11" fmla="*/ 6121551 w 7115946"/>
              <a:gd name="connsiteY11" fmla="*/ 4327306 h 5854823"/>
              <a:gd name="connsiteX12" fmla="*/ 6282473 w 7115946"/>
              <a:gd name="connsiteY12" fmla="*/ 5410000 h 5854823"/>
              <a:gd name="connsiteX13" fmla="*/ 4615916 w 7115946"/>
              <a:gd name="connsiteY13" fmla="*/ 5321618 h 5854823"/>
              <a:gd name="connsiteX14" fmla="*/ 3207419 w 7115946"/>
              <a:gd name="connsiteY14" fmla="*/ 5164378 h 5854823"/>
              <a:gd name="connsiteX15" fmla="*/ 1920344 w 7115946"/>
              <a:gd name="connsiteY15" fmla="*/ 5090382 h 5854823"/>
              <a:gd name="connsiteX16" fmla="*/ 568586 w 7115946"/>
              <a:gd name="connsiteY16" fmla="*/ 5273723 h 5854823"/>
              <a:gd name="connsiteX0" fmla="*/ 568586 w 7115946"/>
              <a:gd name="connsiteY0" fmla="*/ 5273723 h 5854823"/>
              <a:gd name="connsiteX1" fmla="*/ 699224 w 7115946"/>
              <a:gd name="connsiteY1" fmla="*/ 3852361 h 5854823"/>
              <a:gd name="connsiteX2" fmla="*/ 910146 w 7115946"/>
              <a:gd name="connsiteY2" fmla="*/ 2667258 h 5854823"/>
              <a:gd name="connsiteX3" fmla="*/ 972437 w 7115946"/>
              <a:gd name="connsiteY3" fmla="*/ 1599793 h 5854823"/>
              <a:gd name="connsiteX4" fmla="*/ 806890 w 7115946"/>
              <a:gd name="connsiteY4" fmla="*/ 510033 h 5854823"/>
              <a:gd name="connsiteX5" fmla="*/ 2478886 w 7115946"/>
              <a:gd name="connsiteY5" fmla="*/ 595163 h 5854823"/>
              <a:gd name="connsiteX6" fmla="*/ 3911666 w 7115946"/>
              <a:gd name="connsiteY6" fmla="*/ 780151 h 5854823"/>
              <a:gd name="connsiteX7" fmla="*/ 5198741 w 7115946"/>
              <a:gd name="connsiteY7" fmla="*/ 858772 h 5854823"/>
              <a:gd name="connsiteX8" fmla="*/ 6525643 w 7115946"/>
              <a:gd name="connsiteY8" fmla="*/ 687114 h 5854823"/>
              <a:gd name="connsiteX9" fmla="*/ 6416432 w 7115946"/>
              <a:gd name="connsiteY9" fmla="*/ 2088945 h 5854823"/>
              <a:gd name="connsiteX10" fmla="*/ 6211749 w 7115946"/>
              <a:gd name="connsiteY10" fmla="*/ 3263623 h 5854823"/>
              <a:gd name="connsiteX11" fmla="*/ 6121551 w 7115946"/>
              <a:gd name="connsiteY11" fmla="*/ 4327306 h 5854823"/>
              <a:gd name="connsiteX12" fmla="*/ 6282473 w 7115946"/>
              <a:gd name="connsiteY12" fmla="*/ 5410000 h 5854823"/>
              <a:gd name="connsiteX13" fmla="*/ 4615916 w 7115946"/>
              <a:gd name="connsiteY13" fmla="*/ 5321618 h 5854823"/>
              <a:gd name="connsiteX14" fmla="*/ 3207419 w 7115946"/>
              <a:gd name="connsiteY14" fmla="*/ 5164378 h 5854823"/>
              <a:gd name="connsiteX15" fmla="*/ 1920344 w 7115946"/>
              <a:gd name="connsiteY15" fmla="*/ 5090382 h 5854823"/>
              <a:gd name="connsiteX16" fmla="*/ 568586 w 7115946"/>
              <a:gd name="connsiteY16" fmla="*/ 5273723 h 5854823"/>
              <a:gd name="connsiteX0" fmla="*/ 568586 w 7115946"/>
              <a:gd name="connsiteY0" fmla="*/ 5273723 h 5854823"/>
              <a:gd name="connsiteX1" fmla="*/ 699224 w 7115946"/>
              <a:gd name="connsiteY1" fmla="*/ 3852361 h 5854823"/>
              <a:gd name="connsiteX2" fmla="*/ 910146 w 7115946"/>
              <a:gd name="connsiteY2" fmla="*/ 2667258 h 5854823"/>
              <a:gd name="connsiteX3" fmla="*/ 972437 w 7115946"/>
              <a:gd name="connsiteY3" fmla="*/ 1599793 h 5854823"/>
              <a:gd name="connsiteX4" fmla="*/ 806890 w 7115946"/>
              <a:gd name="connsiteY4" fmla="*/ 510033 h 5854823"/>
              <a:gd name="connsiteX5" fmla="*/ 2478886 w 7115946"/>
              <a:gd name="connsiteY5" fmla="*/ 595163 h 5854823"/>
              <a:gd name="connsiteX6" fmla="*/ 3911666 w 7115946"/>
              <a:gd name="connsiteY6" fmla="*/ 780151 h 5854823"/>
              <a:gd name="connsiteX7" fmla="*/ 5198741 w 7115946"/>
              <a:gd name="connsiteY7" fmla="*/ 858772 h 5854823"/>
              <a:gd name="connsiteX8" fmla="*/ 6525643 w 7115946"/>
              <a:gd name="connsiteY8" fmla="*/ 687114 h 5854823"/>
              <a:gd name="connsiteX9" fmla="*/ 6416432 w 7115946"/>
              <a:gd name="connsiteY9" fmla="*/ 2088945 h 5854823"/>
              <a:gd name="connsiteX10" fmla="*/ 6211749 w 7115946"/>
              <a:gd name="connsiteY10" fmla="*/ 3263623 h 5854823"/>
              <a:gd name="connsiteX11" fmla="*/ 6121551 w 7115946"/>
              <a:gd name="connsiteY11" fmla="*/ 4327306 h 5854823"/>
              <a:gd name="connsiteX12" fmla="*/ 6282473 w 7115946"/>
              <a:gd name="connsiteY12" fmla="*/ 5410000 h 5854823"/>
              <a:gd name="connsiteX13" fmla="*/ 4615916 w 7115946"/>
              <a:gd name="connsiteY13" fmla="*/ 5321618 h 5854823"/>
              <a:gd name="connsiteX14" fmla="*/ 3207419 w 7115946"/>
              <a:gd name="connsiteY14" fmla="*/ 5164378 h 5854823"/>
              <a:gd name="connsiteX15" fmla="*/ 1920344 w 7115946"/>
              <a:gd name="connsiteY15" fmla="*/ 5090382 h 5854823"/>
              <a:gd name="connsiteX16" fmla="*/ 568586 w 7115946"/>
              <a:gd name="connsiteY16" fmla="*/ 5273723 h 5854823"/>
              <a:gd name="connsiteX0" fmla="*/ 568586 w 7115946"/>
              <a:gd name="connsiteY0" fmla="*/ 5273723 h 5696593"/>
              <a:gd name="connsiteX1" fmla="*/ 699224 w 7115946"/>
              <a:gd name="connsiteY1" fmla="*/ 3852361 h 5696593"/>
              <a:gd name="connsiteX2" fmla="*/ 910146 w 7115946"/>
              <a:gd name="connsiteY2" fmla="*/ 2667258 h 5696593"/>
              <a:gd name="connsiteX3" fmla="*/ 972437 w 7115946"/>
              <a:gd name="connsiteY3" fmla="*/ 1599793 h 5696593"/>
              <a:gd name="connsiteX4" fmla="*/ 806890 w 7115946"/>
              <a:gd name="connsiteY4" fmla="*/ 510033 h 5696593"/>
              <a:gd name="connsiteX5" fmla="*/ 2478886 w 7115946"/>
              <a:gd name="connsiteY5" fmla="*/ 595163 h 5696593"/>
              <a:gd name="connsiteX6" fmla="*/ 3911666 w 7115946"/>
              <a:gd name="connsiteY6" fmla="*/ 780151 h 5696593"/>
              <a:gd name="connsiteX7" fmla="*/ 5198741 w 7115946"/>
              <a:gd name="connsiteY7" fmla="*/ 858772 h 5696593"/>
              <a:gd name="connsiteX8" fmla="*/ 6525643 w 7115946"/>
              <a:gd name="connsiteY8" fmla="*/ 687114 h 5696593"/>
              <a:gd name="connsiteX9" fmla="*/ 6416432 w 7115946"/>
              <a:gd name="connsiteY9" fmla="*/ 2088945 h 5696593"/>
              <a:gd name="connsiteX10" fmla="*/ 6211749 w 7115946"/>
              <a:gd name="connsiteY10" fmla="*/ 3263623 h 5696593"/>
              <a:gd name="connsiteX11" fmla="*/ 6121551 w 7115946"/>
              <a:gd name="connsiteY11" fmla="*/ 4327306 h 5696593"/>
              <a:gd name="connsiteX12" fmla="*/ 6282473 w 7115946"/>
              <a:gd name="connsiteY12" fmla="*/ 5410000 h 5696593"/>
              <a:gd name="connsiteX13" fmla="*/ 4615916 w 7115946"/>
              <a:gd name="connsiteY13" fmla="*/ 5321618 h 5696593"/>
              <a:gd name="connsiteX14" fmla="*/ 3207419 w 7115946"/>
              <a:gd name="connsiteY14" fmla="*/ 5164378 h 5696593"/>
              <a:gd name="connsiteX15" fmla="*/ 1920344 w 7115946"/>
              <a:gd name="connsiteY15" fmla="*/ 5090382 h 5696593"/>
              <a:gd name="connsiteX16" fmla="*/ 568586 w 7115946"/>
              <a:gd name="connsiteY16" fmla="*/ 5273723 h 5696593"/>
              <a:gd name="connsiteX0" fmla="*/ 568586 w 7115946"/>
              <a:gd name="connsiteY0" fmla="*/ 5273723 h 5926954"/>
              <a:gd name="connsiteX1" fmla="*/ 699224 w 7115946"/>
              <a:gd name="connsiteY1" fmla="*/ 3852361 h 5926954"/>
              <a:gd name="connsiteX2" fmla="*/ 910146 w 7115946"/>
              <a:gd name="connsiteY2" fmla="*/ 2667258 h 5926954"/>
              <a:gd name="connsiteX3" fmla="*/ 972437 w 7115946"/>
              <a:gd name="connsiteY3" fmla="*/ 1599793 h 5926954"/>
              <a:gd name="connsiteX4" fmla="*/ 806890 w 7115946"/>
              <a:gd name="connsiteY4" fmla="*/ 510033 h 5926954"/>
              <a:gd name="connsiteX5" fmla="*/ 2478886 w 7115946"/>
              <a:gd name="connsiteY5" fmla="*/ 595163 h 5926954"/>
              <a:gd name="connsiteX6" fmla="*/ 3911666 w 7115946"/>
              <a:gd name="connsiteY6" fmla="*/ 780151 h 5926954"/>
              <a:gd name="connsiteX7" fmla="*/ 5198741 w 7115946"/>
              <a:gd name="connsiteY7" fmla="*/ 858772 h 5926954"/>
              <a:gd name="connsiteX8" fmla="*/ 6525643 w 7115946"/>
              <a:gd name="connsiteY8" fmla="*/ 687114 h 5926954"/>
              <a:gd name="connsiteX9" fmla="*/ 6416432 w 7115946"/>
              <a:gd name="connsiteY9" fmla="*/ 2088945 h 5926954"/>
              <a:gd name="connsiteX10" fmla="*/ 6211749 w 7115946"/>
              <a:gd name="connsiteY10" fmla="*/ 3263623 h 5926954"/>
              <a:gd name="connsiteX11" fmla="*/ 6121551 w 7115946"/>
              <a:gd name="connsiteY11" fmla="*/ 4327306 h 5926954"/>
              <a:gd name="connsiteX12" fmla="*/ 6282473 w 7115946"/>
              <a:gd name="connsiteY12" fmla="*/ 5410000 h 5926954"/>
              <a:gd name="connsiteX13" fmla="*/ 4615916 w 7115946"/>
              <a:gd name="connsiteY13" fmla="*/ 5321618 h 5926954"/>
              <a:gd name="connsiteX14" fmla="*/ 3207419 w 7115946"/>
              <a:gd name="connsiteY14" fmla="*/ 5164378 h 5926954"/>
              <a:gd name="connsiteX15" fmla="*/ 1920344 w 7115946"/>
              <a:gd name="connsiteY15" fmla="*/ 5090382 h 5926954"/>
              <a:gd name="connsiteX16" fmla="*/ 568586 w 7115946"/>
              <a:gd name="connsiteY16" fmla="*/ 5273723 h 5926954"/>
              <a:gd name="connsiteX0" fmla="*/ 568586 w 7115946"/>
              <a:gd name="connsiteY0" fmla="*/ 5273723 h 5913519"/>
              <a:gd name="connsiteX1" fmla="*/ 699224 w 7115946"/>
              <a:gd name="connsiteY1" fmla="*/ 3852361 h 5913519"/>
              <a:gd name="connsiteX2" fmla="*/ 910146 w 7115946"/>
              <a:gd name="connsiteY2" fmla="*/ 2667258 h 5913519"/>
              <a:gd name="connsiteX3" fmla="*/ 972437 w 7115946"/>
              <a:gd name="connsiteY3" fmla="*/ 1599793 h 5913519"/>
              <a:gd name="connsiteX4" fmla="*/ 806890 w 7115946"/>
              <a:gd name="connsiteY4" fmla="*/ 510033 h 5913519"/>
              <a:gd name="connsiteX5" fmla="*/ 2478886 w 7115946"/>
              <a:gd name="connsiteY5" fmla="*/ 595163 h 5913519"/>
              <a:gd name="connsiteX6" fmla="*/ 3911666 w 7115946"/>
              <a:gd name="connsiteY6" fmla="*/ 780151 h 5913519"/>
              <a:gd name="connsiteX7" fmla="*/ 5198741 w 7115946"/>
              <a:gd name="connsiteY7" fmla="*/ 858772 h 5913519"/>
              <a:gd name="connsiteX8" fmla="*/ 6525643 w 7115946"/>
              <a:gd name="connsiteY8" fmla="*/ 687114 h 5913519"/>
              <a:gd name="connsiteX9" fmla="*/ 6416432 w 7115946"/>
              <a:gd name="connsiteY9" fmla="*/ 2088945 h 5913519"/>
              <a:gd name="connsiteX10" fmla="*/ 6211749 w 7115946"/>
              <a:gd name="connsiteY10" fmla="*/ 3263623 h 5913519"/>
              <a:gd name="connsiteX11" fmla="*/ 6121551 w 7115946"/>
              <a:gd name="connsiteY11" fmla="*/ 4327306 h 5913519"/>
              <a:gd name="connsiteX12" fmla="*/ 6282473 w 7115946"/>
              <a:gd name="connsiteY12" fmla="*/ 5410000 h 5913519"/>
              <a:gd name="connsiteX13" fmla="*/ 4615916 w 7115946"/>
              <a:gd name="connsiteY13" fmla="*/ 5321618 h 5913519"/>
              <a:gd name="connsiteX14" fmla="*/ 3207419 w 7115946"/>
              <a:gd name="connsiteY14" fmla="*/ 5164378 h 5913519"/>
              <a:gd name="connsiteX15" fmla="*/ 1920344 w 7115946"/>
              <a:gd name="connsiteY15" fmla="*/ 5090382 h 5913519"/>
              <a:gd name="connsiteX16" fmla="*/ 568586 w 7115946"/>
              <a:gd name="connsiteY16" fmla="*/ 5273723 h 5913519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31464"/>
              <a:gd name="connsiteX1" fmla="*/ 699224 w 7115946"/>
              <a:gd name="connsiteY1" fmla="*/ 3852361 h 5931464"/>
              <a:gd name="connsiteX2" fmla="*/ 910146 w 7115946"/>
              <a:gd name="connsiteY2" fmla="*/ 2667258 h 5931464"/>
              <a:gd name="connsiteX3" fmla="*/ 972437 w 7115946"/>
              <a:gd name="connsiteY3" fmla="*/ 1599793 h 5931464"/>
              <a:gd name="connsiteX4" fmla="*/ 806890 w 7115946"/>
              <a:gd name="connsiteY4" fmla="*/ 510033 h 5931464"/>
              <a:gd name="connsiteX5" fmla="*/ 2478886 w 7115946"/>
              <a:gd name="connsiteY5" fmla="*/ 595163 h 5931464"/>
              <a:gd name="connsiteX6" fmla="*/ 3911666 w 7115946"/>
              <a:gd name="connsiteY6" fmla="*/ 780151 h 5931464"/>
              <a:gd name="connsiteX7" fmla="*/ 5198741 w 7115946"/>
              <a:gd name="connsiteY7" fmla="*/ 858772 h 5931464"/>
              <a:gd name="connsiteX8" fmla="*/ 6525643 w 7115946"/>
              <a:gd name="connsiteY8" fmla="*/ 687114 h 5931464"/>
              <a:gd name="connsiteX9" fmla="*/ 6416432 w 7115946"/>
              <a:gd name="connsiteY9" fmla="*/ 2088945 h 5931464"/>
              <a:gd name="connsiteX10" fmla="*/ 6211749 w 7115946"/>
              <a:gd name="connsiteY10" fmla="*/ 3263623 h 5931464"/>
              <a:gd name="connsiteX11" fmla="*/ 6121551 w 7115946"/>
              <a:gd name="connsiteY11" fmla="*/ 4327306 h 5931464"/>
              <a:gd name="connsiteX12" fmla="*/ 6282473 w 7115946"/>
              <a:gd name="connsiteY12" fmla="*/ 5410000 h 5931464"/>
              <a:gd name="connsiteX13" fmla="*/ 4615916 w 7115946"/>
              <a:gd name="connsiteY13" fmla="*/ 5321618 h 5931464"/>
              <a:gd name="connsiteX14" fmla="*/ 3207419 w 7115946"/>
              <a:gd name="connsiteY14" fmla="*/ 5164378 h 5931464"/>
              <a:gd name="connsiteX15" fmla="*/ 1920344 w 7115946"/>
              <a:gd name="connsiteY15" fmla="*/ 5090382 h 5931464"/>
              <a:gd name="connsiteX16" fmla="*/ 568586 w 7115946"/>
              <a:gd name="connsiteY16" fmla="*/ 5273723 h 5931464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36955"/>
              <a:gd name="connsiteX1" fmla="*/ 699224 w 7115946"/>
              <a:gd name="connsiteY1" fmla="*/ 3852361 h 5936955"/>
              <a:gd name="connsiteX2" fmla="*/ 910146 w 7115946"/>
              <a:gd name="connsiteY2" fmla="*/ 2667258 h 5936955"/>
              <a:gd name="connsiteX3" fmla="*/ 972437 w 7115946"/>
              <a:gd name="connsiteY3" fmla="*/ 1599793 h 5936955"/>
              <a:gd name="connsiteX4" fmla="*/ 806890 w 7115946"/>
              <a:gd name="connsiteY4" fmla="*/ 510033 h 5936955"/>
              <a:gd name="connsiteX5" fmla="*/ 2478886 w 7115946"/>
              <a:gd name="connsiteY5" fmla="*/ 595163 h 5936955"/>
              <a:gd name="connsiteX6" fmla="*/ 3911666 w 7115946"/>
              <a:gd name="connsiteY6" fmla="*/ 780151 h 5936955"/>
              <a:gd name="connsiteX7" fmla="*/ 5198741 w 7115946"/>
              <a:gd name="connsiteY7" fmla="*/ 858772 h 5936955"/>
              <a:gd name="connsiteX8" fmla="*/ 6525643 w 7115946"/>
              <a:gd name="connsiteY8" fmla="*/ 687114 h 5936955"/>
              <a:gd name="connsiteX9" fmla="*/ 6416432 w 7115946"/>
              <a:gd name="connsiteY9" fmla="*/ 2088945 h 5936955"/>
              <a:gd name="connsiteX10" fmla="*/ 6211749 w 7115946"/>
              <a:gd name="connsiteY10" fmla="*/ 3263623 h 5936955"/>
              <a:gd name="connsiteX11" fmla="*/ 6121551 w 7115946"/>
              <a:gd name="connsiteY11" fmla="*/ 4327306 h 5936955"/>
              <a:gd name="connsiteX12" fmla="*/ 6282473 w 7115946"/>
              <a:gd name="connsiteY12" fmla="*/ 5410000 h 5936955"/>
              <a:gd name="connsiteX13" fmla="*/ 4615916 w 7115946"/>
              <a:gd name="connsiteY13" fmla="*/ 5321618 h 5936955"/>
              <a:gd name="connsiteX14" fmla="*/ 3207419 w 7115946"/>
              <a:gd name="connsiteY14" fmla="*/ 5164378 h 5936955"/>
              <a:gd name="connsiteX15" fmla="*/ 1920344 w 7115946"/>
              <a:gd name="connsiteY15" fmla="*/ 5090382 h 5936955"/>
              <a:gd name="connsiteX16" fmla="*/ 568586 w 7115946"/>
              <a:gd name="connsiteY16" fmla="*/ 5273723 h 5936955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17760"/>
              <a:gd name="connsiteX1" fmla="*/ 699224 w 7115946"/>
              <a:gd name="connsiteY1" fmla="*/ 3852361 h 5917760"/>
              <a:gd name="connsiteX2" fmla="*/ 910146 w 7115946"/>
              <a:gd name="connsiteY2" fmla="*/ 2667258 h 5917760"/>
              <a:gd name="connsiteX3" fmla="*/ 972437 w 7115946"/>
              <a:gd name="connsiteY3" fmla="*/ 1599793 h 5917760"/>
              <a:gd name="connsiteX4" fmla="*/ 806890 w 7115946"/>
              <a:gd name="connsiteY4" fmla="*/ 510033 h 5917760"/>
              <a:gd name="connsiteX5" fmla="*/ 2478886 w 7115946"/>
              <a:gd name="connsiteY5" fmla="*/ 595163 h 5917760"/>
              <a:gd name="connsiteX6" fmla="*/ 3911666 w 7115946"/>
              <a:gd name="connsiteY6" fmla="*/ 780151 h 5917760"/>
              <a:gd name="connsiteX7" fmla="*/ 5198741 w 7115946"/>
              <a:gd name="connsiteY7" fmla="*/ 858772 h 5917760"/>
              <a:gd name="connsiteX8" fmla="*/ 6525643 w 7115946"/>
              <a:gd name="connsiteY8" fmla="*/ 687114 h 5917760"/>
              <a:gd name="connsiteX9" fmla="*/ 6416432 w 7115946"/>
              <a:gd name="connsiteY9" fmla="*/ 2088945 h 5917760"/>
              <a:gd name="connsiteX10" fmla="*/ 6211749 w 7115946"/>
              <a:gd name="connsiteY10" fmla="*/ 3263623 h 5917760"/>
              <a:gd name="connsiteX11" fmla="*/ 6121551 w 7115946"/>
              <a:gd name="connsiteY11" fmla="*/ 4327306 h 5917760"/>
              <a:gd name="connsiteX12" fmla="*/ 6282473 w 7115946"/>
              <a:gd name="connsiteY12" fmla="*/ 5410000 h 5917760"/>
              <a:gd name="connsiteX13" fmla="*/ 4615916 w 7115946"/>
              <a:gd name="connsiteY13" fmla="*/ 5321618 h 5917760"/>
              <a:gd name="connsiteX14" fmla="*/ 3207419 w 7115946"/>
              <a:gd name="connsiteY14" fmla="*/ 5164378 h 5917760"/>
              <a:gd name="connsiteX15" fmla="*/ 1920344 w 7115946"/>
              <a:gd name="connsiteY15" fmla="*/ 5090382 h 5917760"/>
              <a:gd name="connsiteX16" fmla="*/ 568586 w 7115946"/>
              <a:gd name="connsiteY16" fmla="*/ 5273723 h 5917760"/>
              <a:gd name="connsiteX0" fmla="*/ 568586 w 7115946"/>
              <a:gd name="connsiteY0" fmla="*/ 5273723 h 5917760"/>
              <a:gd name="connsiteX1" fmla="*/ 699224 w 7115946"/>
              <a:gd name="connsiteY1" fmla="*/ 3852361 h 5917760"/>
              <a:gd name="connsiteX2" fmla="*/ 910146 w 7115946"/>
              <a:gd name="connsiteY2" fmla="*/ 2667258 h 5917760"/>
              <a:gd name="connsiteX3" fmla="*/ 972437 w 7115946"/>
              <a:gd name="connsiteY3" fmla="*/ 1599793 h 5917760"/>
              <a:gd name="connsiteX4" fmla="*/ 806890 w 7115946"/>
              <a:gd name="connsiteY4" fmla="*/ 510033 h 5917760"/>
              <a:gd name="connsiteX5" fmla="*/ 2478886 w 7115946"/>
              <a:gd name="connsiteY5" fmla="*/ 595163 h 5917760"/>
              <a:gd name="connsiteX6" fmla="*/ 3911666 w 7115946"/>
              <a:gd name="connsiteY6" fmla="*/ 780151 h 5917760"/>
              <a:gd name="connsiteX7" fmla="*/ 5198741 w 7115946"/>
              <a:gd name="connsiteY7" fmla="*/ 858772 h 5917760"/>
              <a:gd name="connsiteX8" fmla="*/ 6525643 w 7115946"/>
              <a:gd name="connsiteY8" fmla="*/ 687114 h 5917760"/>
              <a:gd name="connsiteX9" fmla="*/ 6416432 w 7115946"/>
              <a:gd name="connsiteY9" fmla="*/ 2088945 h 5917760"/>
              <a:gd name="connsiteX10" fmla="*/ 6211749 w 7115946"/>
              <a:gd name="connsiteY10" fmla="*/ 3263623 h 5917760"/>
              <a:gd name="connsiteX11" fmla="*/ 6121551 w 7115946"/>
              <a:gd name="connsiteY11" fmla="*/ 4327306 h 5917760"/>
              <a:gd name="connsiteX12" fmla="*/ 6282473 w 7115946"/>
              <a:gd name="connsiteY12" fmla="*/ 5410000 h 5917760"/>
              <a:gd name="connsiteX13" fmla="*/ 4615916 w 7115946"/>
              <a:gd name="connsiteY13" fmla="*/ 5321618 h 5917760"/>
              <a:gd name="connsiteX14" fmla="*/ 3207419 w 7115946"/>
              <a:gd name="connsiteY14" fmla="*/ 5164378 h 5917760"/>
              <a:gd name="connsiteX15" fmla="*/ 1920344 w 7115946"/>
              <a:gd name="connsiteY15" fmla="*/ 5090382 h 5917760"/>
              <a:gd name="connsiteX16" fmla="*/ 568586 w 7115946"/>
              <a:gd name="connsiteY16" fmla="*/ 5273723 h 5917760"/>
              <a:gd name="connsiteX0" fmla="*/ 568586 w 7115946"/>
              <a:gd name="connsiteY0" fmla="*/ 5273723 h 5952425"/>
              <a:gd name="connsiteX1" fmla="*/ 699224 w 7115946"/>
              <a:gd name="connsiteY1" fmla="*/ 3852361 h 5952425"/>
              <a:gd name="connsiteX2" fmla="*/ 910146 w 7115946"/>
              <a:gd name="connsiteY2" fmla="*/ 2667258 h 5952425"/>
              <a:gd name="connsiteX3" fmla="*/ 972437 w 7115946"/>
              <a:gd name="connsiteY3" fmla="*/ 1599793 h 5952425"/>
              <a:gd name="connsiteX4" fmla="*/ 806890 w 7115946"/>
              <a:gd name="connsiteY4" fmla="*/ 510033 h 5952425"/>
              <a:gd name="connsiteX5" fmla="*/ 2478886 w 7115946"/>
              <a:gd name="connsiteY5" fmla="*/ 595163 h 5952425"/>
              <a:gd name="connsiteX6" fmla="*/ 3911666 w 7115946"/>
              <a:gd name="connsiteY6" fmla="*/ 780151 h 5952425"/>
              <a:gd name="connsiteX7" fmla="*/ 5198741 w 7115946"/>
              <a:gd name="connsiteY7" fmla="*/ 858772 h 5952425"/>
              <a:gd name="connsiteX8" fmla="*/ 6525643 w 7115946"/>
              <a:gd name="connsiteY8" fmla="*/ 687114 h 5952425"/>
              <a:gd name="connsiteX9" fmla="*/ 6416432 w 7115946"/>
              <a:gd name="connsiteY9" fmla="*/ 2088945 h 5952425"/>
              <a:gd name="connsiteX10" fmla="*/ 6211749 w 7115946"/>
              <a:gd name="connsiteY10" fmla="*/ 3263623 h 5952425"/>
              <a:gd name="connsiteX11" fmla="*/ 6121551 w 7115946"/>
              <a:gd name="connsiteY11" fmla="*/ 4327306 h 5952425"/>
              <a:gd name="connsiteX12" fmla="*/ 6282473 w 7115946"/>
              <a:gd name="connsiteY12" fmla="*/ 5410000 h 5952425"/>
              <a:gd name="connsiteX13" fmla="*/ 4615916 w 7115946"/>
              <a:gd name="connsiteY13" fmla="*/ 5321618 h 5952425"/>
              <a:gd name="connsiteX14" fmla="*/ 3207419 w 7115946"/>
              <a:gd name="connsiteY14" fmla="*/ 5164378 h 5952425"/>
              <a:gd name="connsiteX15" fmla="*/ 1920344 w 7115946"/>
              <a:gd name="connsiteY15" fmla="*/ 5090382 h 5952425"/>
              <a:gd name="connsiteX16" fmla="*/ 568586 w 7115946"/>
              <a:gd name="connsiteY16" fmla="*/ 5273723 h 5952425"/>
              <a:gd name="connsiteX0" fmla="*/ 568586 w 7115946"/>
              <a:gd name="connsiteY0" fmla="*/ 5273723 h 5919117"/>
              <a:gd name="connsiteX1" fmla="*/ 699224 w 7115946"/>
              <a:gd name="connsiteY1" fmla="*/ 3852361 h 5919117"/>
              <a:gd name="connsiteX2" fmla="*/ 910146 w 7115946"/>
              <a:gd name="connsiteY2" fmla="*/ 2667258 h 5919117"/>
              <a:gd name="connsiteX3" fmla="*/ 972437 w 7115946"/>
              <a:gd name="connsiteY3" fmla="*/ 1599793 h 5919117"/>
              <a:gd name="connsiteX4" fmla="*/ 806890 w 7115946"/>
              <a:gd name="connsiteY4" fmla="*/ 510033 h 5919117"/>
              <a:gd name="connsiteX5" fmla="*/ 2478886 w 7115946"/>
              <a:gd name="connsiteY5" fmla="*/ 595163 h 5919117"/>
              <a:gd name="connsiteX6" fmla="*/ 3911666 w 7115946"/>
              <a:gd name="connsiteY6" fmla="*/ 780151 h 5919117"/>
              <a:gd name="connsiteX7" fmla="*/ 5198741 w 7115946"/>
              <a:gd name="connsiteY7" fmla="*/ 858772 h 5919117"/>
              <a:gd name="connsiteX8" fmla="*/ 6525643 w 7115946"/>
              <a:gd name="connsiteY8" fmla="*/ 687114 h 5919117"/>
              <a:gd name="connsiteX9" fmla="*/ 6416432 w 7115946"/>
              <a:gd name="connsiteY9" fmla="*/ 2088945 h 5919117"/>
              <a:gd name="connsiteX10" fmla="*/ 6211749 w 7115946"/>
              <a:gd name="connsiteY10" fmla="*/ 3263623 h 5919117"/>
              <a:gd name="connsiteX11" fmla="*/ 6121551 w 7115946"/>
              <a:gd name="connsiteY11" fmla="*/ 4327306 h 5919117"/>
              <a:gd name="connsiteX12" fmla="*/ 6282473 w 7115946"/>
              <a:gd name="connsiteY12" fmla="*/ 5410000 h 5919117"/>
              <a:gd name="connsiteX13" fmla="*/ 4615916 w 7115946"/>
              <a:gd name="connsiteY13" fmla="*/ 5321618 h 5919117"/>
              <a:gd name="connsiteX14" fmla="*/ 3207419 w 7115946"/>
              <a:gd name="connsiteY14" fmla="*/ 5164378 h 5919117"/>
              <a:gd name="connsiteX15" fmla="*/ 1920344 w 7115946"/>
              <a:gd name="connsiteY15" fmla="*/ 5090382 h 5919117"/>
              <a:gd name="connsiteX16" fmla="*/ 568586 w 7115946"/>
              <a:gd name="connsiteY16" fmla="*/ 5273723 h 5919117"/>
              <a:gd name="connsiteX0" fmla="*/ 568586 w 7115946"/>
              <a:gd name="connsiteY0" fmla="*/ 5273723 h 5927812"/>
              <a:gd name="connsiteX1" fmla="*/ 699224 w 7115946"/>
              <a:gd name="connsiteY1" fmla="*/ 3852361 h 5927812"/>
              <a:gd name="connsiteX2" fmla="*/ 910146 w 7115946"/>
              <a:gd name="connsiteY2" fmla="*/ 2667258 h 5927812"/>
              <a:gd name="connsiteX3" fmla="*/ 972437 w 7115946"/>
              <a:gd name="connsiteY3" fmla="*/ 1599793 h 5927812"/>
              <a:gd name="connsiteX4" fmla="*/ 806890 w 7115946"/>
              <a:gd name="connsiteY4" fmla="*/ 510033 h 5927812"/>
              <a:gd name="connsiteX5" fmla="*/ 2478886 w 7115946"/>
              <a:gd name="connsiteY5" fmla="*/ 595163 h 5927812"/>
              <a:gd name="connsiteX6" fmla="*/ 3911666 w 7115946"/>
              <a:gd name="connsiteY6" fmla="*/ 780151 h 5927812"/>
              <a:gd name="connsiteX7" fmla="*/ 5198741 w 7115946"/>
              <a:gd name="connsiteY7" fmla="*/ 858772 h 5927812"/>
              <a:gd name="connsiteX8" fmla="*/ 6525643 w 7115946"/>
              <a:gd name="connsiteY8" fmla="*/ 687114 h 5927812"/>
              <a:gd name="connsiteX9" fmla="*/ 6416432 w 7115946"/>
              <a:gd name="connsiteY9" fmla="*/ 2088945 h 5927812"/>
              <a:gd name="connsiteX10" fmla="*/ 6211749 w 7115946"/>
              <a:gd name="connsiteY10" fmla="*/ 3263623 h 5927812"/>
              <a:gd name="connsiteX11" fmla="*/ 6121551 w 7115946"/>
              <a:gd name="connsiteY11" fmla="*/ 4327306 h 5927812"/>
              <a:gd name="connsiteX12" fmla="*/ 6282473 w 7115946"/>
              <a:gd name="connsiteY12" fmla="*/ 5410000 h 5927812"/>
              <a:gd name="connsiteX13" fmla="*/ 4615916 w 7115946"/>
              <a:gd name="connsiteY13" fmla="*/ 5321618 h 5927812"/>
              <a:gd name="connsiteX14" fmla="*/ 3207419 w 7115946"/>
              <a:gd name="connsiteY14" fmla="*/ 5164378 h 5927812"/>
              <a:gd name="connsiteX15" fmla="*/ 1920344 w 7115946"/>
              <a:gd name="connsiteY15" fmla="*/ 5090382 h 5927812"/>
              <a:gd name="connsiteX16" fmla="*/ 568586 w 7115946"/>
              <a:gd name="connsiteY16" fmla="*/ 5273723 h 592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15946" h="5927812">
                <a:moveTo>
                  <a:pt x="568586" y="5273723"/>
                </a:moveTo>
                <a:cubicBezTo>
                  <a:pt x="-136737" y="6079586"/>
                  <a:pt x="-274973" y="4691054"/>
                  <a:pt x="699224" y="3852361"/>
                </a:cubicBezTo>
                <a:cubicBezTo>
                  <a:pt x="-114654" y="4532981"/>
                  <a:pt x="-420039" y="3194867"/>
                  <a:pt x="910146" y="2667258"/>
                </a:cubicBezTo>
                <a:cubicBezTo>
                  <a:pt x="-299328" y="2989032"/>
                  <a:pt x="-315267" y="1498691"/>
                  <a:pt x="972437" y="1599793"/>
                </a:cubicBezTo>
                <a:cubicBezTo>
                  <a:pt x="-406583" y="1356136"/>
                  <a:pt x="-186212" y="-133333"/>
                  <a:pt x="806890" y="510033"/>
                </a:cubicBezTo>
                <a:cubicBezTo>
                  <a:pt x="-296760" y="-169978"/>
                  <a:pt x="1683887" y="-157438"/>
                  <a:pt x="2478886" y="595163"/>
                </a:cubicBezTo>
                <a:cubicBezTo>
                  <a:pt x="1646828" y="-261636"/>
                  <a:pt x="3578043" y="-141708"/>
                  <a:pt x="3911666" y="780151"/>
                </a:cubicBezTo>
                <a:cubicBezTo>
                  <a:pt x="3572263" y="-286616"/>
                  <a:pt x="5373080" y="-224091"/>
                  <a:pt x="5198741" y="858772"/>
                </a:cubicBezTo>
                <a:cubicBezTo>
                  <a:pt x="5485807" y="-338347"/>
                  <a:pt x="7276726" y="-176936"/>
                  <a:pt x="6525643" y="687114"/>
                </a:cubicBezTo>
                <a:cubicBezTo>
                  <a:pt x="7330473" y="-232118"/>
                  <a:pt x="7296731" y="1400542"/>
                  <a:pt x="6416432" y="2088945"/>
                </a:cubicBezTo>
                <a:cubicBezTo>
                  <a:pt x="7201351" y="1394558"/>
                  <a:pt x="7556644" y="2716366"/>
                  <a:pt x="6211749" y="3263623"/>
                </a:cubicBezTo>
                <a:cubicBezTo>
                  <a:pt x="7444472" y="2964557"/>
                  <a:pt x="7392791" y="4433590"/>
                  <a:pt x="6121551" y="4327306"/>
                </a:cubicBezTo>
                <a:cubicBezTo>
                  <a:pt x="7532005" y="4544753"/>
                  <a:pt x="7308779" y="6086751"/>
                  <a:pt x="6282473" y="5410000"/>
                </a:cubicBezTo>
                <a:cubicBezTo>
                  <a:pt x="7347820" y="5995888"/>
                  <a:pt x="5789886" y="6194234"/>
                  <a:pt x="4615916" y="5321618"/>
                </a:cubicBezTo>
                <a:cubicBezTo>
                  <a:pt x="5474898" y="6150899"/>
                  <a:pt x="3672292" y="6117069"/>
                  <a:pt x="3207419" y="5164378"/>
                </a:cubicBezTo>
                <a:cubicBezTo>
                  <a:pt x="3526586" y="6274309"/>
                  <a:pt x="1750726" y="6079576"/>
                  <a:pt x="1920344" y="5090382"/>
                </a:cubicBezTo>
                <a:cubicBezTo>
                  <a:pt x="1618933" y="6256804"/>
                  <a:pt x="-104850" y="6095931"/>
                  <a:pt x="568586" y="5273723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0ECBC-DBD4-436C-8BF6-0F39E23249FB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2394617" cy="102690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2394617" cy="403074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02950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vaakakuva (musta taust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vonia">
            <a:extLst>
              <a:ext uri="{FF2B5EF4-FFF2-40B4-BE49-F238E27FC236}">
                <a16:creationId xmlns:a16="http://schemas.microsoft.com/office/drawing/2014/main" id="{943112C8-CC5E-8195-7083-13F7727B1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" y="255600"/>
            <a:ext cx="1112711" cy="477774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27004" y="766054"/>
            <a:ext cx="8525432" cy="5327496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290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229430 w 5527848"/>
              <a:gd name="connsiteY0" fmla="*/ 4482346 h 5344735"/>
              <a:gd name="connsiteX1" fmla="*/ 761334 w 5527848"/>
              <a:gd name="connsiteY1" fmla="*/ 3920463 h 5344735"/>
              <a:gd name="connsiteX2" fmla="*/ 693876 w 5527848"/>
              <a:gd name="connsiteY2" fmla="*/ 3545363 h 5344735"/>
              <a:gd name="connsiteX3" fmla="*/ 607014 w 5527848"/>
              <a:gd name="connsiteY3" fmla="*/ 3110625 h 5344735"/>
              <a:gd name="connsiteX4" fmla="*/ 560385 w 5527848"/>
              <a:gd name="connsiteY4" fmla="*/ 2448496 h 5344735"/>
              <a:gd name="connsiteX5" fmla="*/ 1012371 w 5527848"/>
              <a:gd name="connsiteY5" fmla="*/ 1862648 h 5344735"/>
              <a:gd name="connsiteX6" fmla="*/ 1178592 w 5527848"/>
              <a:gd name="connsiteY6" fmla="*/ 1539213 h 5344735"/>
              <a:gd name="connsiteX7" fmla="*/ 1384568 w 5527848"/>
              <a:gd name="connsiteY7" fmla="*/ 1192699 h 5344735"/>
              <a:gd name="connsiteX8" fmla="*/ 2561297 w 5527848"/>
              <a:gd name="connsiteY8" fmla="*/ 504588 h 5344735"/>
              <a:gd name="connsiteX9" fmla="*/ 3611517 w 5527848"/>
              <a:gd name="connsiteY9" fmla="*/ 352835 h 5344735"/>
              <a:gd name="connsiteX10" fmla="*/ 4446695 w 5527848"/>
              <a:gd name="connsiteY10" fmla="*/ 537437 h 5344735"/>
              <a:gd name="connsiteX11" fmla="*/ 5000030 w 5527848"/>
              <a:gd name="connsiteY11" fmla="*/ 665402 h 5344735"/>
              <a:gd name="connsiteX12" fmla="*/ 5516469 w 5527848"/>
              <a:gd name="connsiteY12" fmla="*/ 105605 h 5344735"/>
              <a:gd name="connsiteX13" fmla="*/ 5527848 w 5527848"/>
              <a:gd name="connsiteY13" fmla="*/ 5339027 h 5344735"/>
              <a:gd name="connsiteX14" fmla="*/ 178034 w 5527848"/>
              <a:gd name="connsiteY14" fmla="*/ 5344735 h 5344735"/>
              <a:gd name="connsiteX15" fmla="*/ 1229430 w 5527848"/>
              <a:gd name="connsiteY15" fmla="*/ 4482346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773014 w 5606986"/>
              <a:gd name="connsiteY2" fmla="*/ 3545363 h 5344735"/>
              <a:gd name="connsiteX3" fmla="*/ 686152 w 5606986"/>
              <a:gd name="connsiteY3" fmla="*/ 3110625 h 5344735"/>
              <a:gd name="connsiteX4" fmla="*/ 639523 w 5606986"/>
              <a:gd name="connsiteY4" fmla="*/ 2448496 h 5344735"/>
              <a:gd name="connsiteX5" fmla="*/ 1091509 w 5606986"/>
              <a:gd name="connsiteY5" fmla="*/ 1862648 h 5344735"/>
              <a:gd name="connsiteX6" fmla="*/ 1257730 w 5606986"/>
              <a:gd name="connsiteY6" fmla="*/ 1539213 h 5344735"/>
              <a:gd name="connsiteX7" fmla="*/ 1463706 w 5606986"/>
              <a:gd name="connsiteY7" fmla="*/ 1192699 h 5344735"/>
              <a:gd name="connsiteX8" fmla="*/ 2640435 w 5606986"/>
              <a:gd name="connsiteY8" fmla="*/ 504588 h 5344735"/>
              <a:gd name="connsiteX9" fmla="*/ 3690655 w 5606986"/>
              <a:gd name="connsiteY9" fmla="*/ 352835 h 5344735"/>
              <a:gd name="connsiteX10" fmla="*/ 4525833 w 5606986"/>
              <a:gd name="connsiteY10" fmla="*/ 537437 h 5344735"/>
              <a:gd name="connsiteX11" fmla="*/ 5079168 w 5606986"/>
              <a:gd name="connsiteY11" fmla="*/ 665402 h 5344735"/>
              <a:gd name="connsiteX12" fmla="*/ 5595607 w 5606986"/>
              <a:gd name="connsiteY12" fmla="*/ 105605 h 5344735"/>
              <a:gd name="connsiteX13" fmla="*/ 5606986 w 5606986"/>
              <a:gd name="connsiteY13" fmla="*/ 5339027 h 5344735"/>
              <a:gd name="connsiteX14" fmla="*/ 257172 w 5606986"/>
              <a:gd name="connsiteY14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639523 w 5606986"/>
              <a:gd name="connsiteY3" fmla="*/ 2448496 h 5344735"/>
              <a:gd name="connsiteX4" fmla="*/ 1091509 w 5606986"/>
              <a:gd name="connsiteY4" fmla="*/ 1862648 h 5344735"/>
              <a:gd name="connsiteX5" fmla="*/ 1257730 w 5606986"/>
              <a:gd name="connsiteY5" fmla="*/ 1539213 h 5344735"/>
              <a:gd name="connsiteX6" fmla="*/ 1463706 w 5606986"/>
              <a:gd name="connsiteY6" fmla="*/ 1192699 h 5344735"/>
              <a:gd name="connsiteX7" fmla="*/ 2640435 w 5606986"/>
              <a:gd name="connsiteY7" fmla="*/ 504588 h 5344735"/>
              <a:gd name="connsiteX8" fmla="*/ 3690655 w 5606986"/>
              <a:gd name="connsiteY8" fmla="*/ 352835 h 5344735"/>
              <a:gd name="connsiteX9" fmla="*/ 4525833 w 5606986"/>
              <a:gd name="connsiteY9" fmla="*/ 537437 h 5344735"/>
              <a:gd name="connsiteX10" fmla="*/ 5079168 w 5606986"/>
              <a:gd name="connsiteY10" fmla="*/ 665402 h 5344735"/>
              <a:gd name="connsiteX11" fmla="*/ 5595607 w 5606986"/>
              <a:gd name="connsiteY11" fmla="*/ 105605 h 5344735"/>
              <a:gd name="connsiteX12" fmla="*/ 5606986 w 5606986"/>
              <a:gd name="connsiteY12" fmla="*/ 5339027 h 5344735"/>
              <a:gd name="connsiteX13" fmla="*/ 257172 w 5606986"/>
              <a:gd name="connsiteY13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091509 w 5606986"/>
              <a:gd name="connsiteY3" fmla="*/ 1862648 h 5344735"/>
              <a:gd name="connsiteX4" fmla="*/ 1257730 w 5606986"/>
              <a:gd name="connsiteY4" fmla="*/ 1539213 h 5344735"/>
              <a:gd name="connsiteX5" fmla="*/ 1463706 w 5606986"/>
              <a:gd name="connsiteY5" fmla="*/ 1192699 h 5344735"/>
              <a:gd name="connsiteX6" fmla="*/ 2640435 w 5606986"/>
              <a:gd name="connsiteY6" fmla="*/ 504588 h 5344735"/>
              <a:gd name="connsiteX7" fmla="*/ 3690655 w 5606986"/>
              <a:gd name="connsiteY7" fmla="*/ 352835 h 5344735"/>
              <a:gd name="connsiteX8" fmla="*/ 4525833 w 5606986"/>
              <a:gd name="connsiteY8" fmla="*/ 537437 h 5344735"/>
              <a:gd name="connsiteX9" fmla="*/ 5079168 w 5606986"/>
              <a:gd name="connsiteY9" fmla="*/ 665402 h 5344735"/>
              <a:gd name="connsiteX10" fmla="*/ 5595607 w 5606986"/>
              <a:gd name="connsiteY10" fmla="*/ 105605 h 5344735"/>
              <a:gd name="connsiteX11" fmla="*/ 5606986 w 5606986"/>
              <a:gd name="connsiteY11" fmla="*/ 5339027 h 5344735"/>
              <a:gd name="connsiteX12" fmla="*/ 257172 w 5606986"/>
              <a:gd name="connsiteY12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257730 w 5606986"/>
              <a:gd name="connsiteY3" fmla="*/ 1539213 h 5344735"/>
              <a:gd name="connsiteX4" fmla="*/ 1463706 w 5606986"/>
              <a:gd name="connsiteY4" fmla="*/ 1192699 h 5344735"/>
              <a:gd name="connsiteX5" fmla="*/ 2640435 w 5606986"/>
              <a:gd name="connsiteY5" fmla="*/ 504588 h 5344735"/>
              <a:gd name="connsiteX6" fmla="*/ 3690655 w 5606986"/>
              <a:gd name="connsiteY6" fmla="*/ 352835 h 5344735"/>
              <a:gd name="connsiteX7" fmla="*/ 4525833 w 5606986"/>
              <a:gd name="connsiteY7" fmla="*/ 537437 h 5344735"/>
              <a:gd name="connsiteX8" fmla="*/ 5079168 w 5606986"/>
              <a:gd name="connsiteY8" fmla="*/ 665402 h 5344735"/>
              <a:gd name="connsiteX9" fmla="*/ 5595607 w 5606986"/>
              <a:gd name="connsiteY9" fmla="*/ 105605 h 5344735"/>
              <a:gd name="connsiteX10" fmla="*/ 5606986 w 5606986"/>
              <a:gd name="connsiteY10" fmla="*/ 5339027 h 5344735"/>
              <a:gd name="connsiteX11" fmla="*/ 257172 w 5606986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675324 w 5596158"/>
              <a:gd name="connsiteY2" fmla="*/ 3110625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43897 w 5596158"/>
              <a:gd name="connsiteY2" fmla="*/ 2742136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993403 w 5596158"/>
              <a:gd name="connsiteY4" fmla="*/ 501212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00305 h 5300305"/>
              <a:gd name="connsiteX1" fmla="*/ 911530 w 5596158"/>
              <a:gd name="connsiteY1" fmla="*/ 3898779 h 5300305"/>
              <a:gd name="connsiteX2" fmla="*/ 1130249 w 5596158"/>
              <a:gd name="connsiteY2" fmla="*/ 2693157 h 5300305"/>
              <a:gd name="connsiteX3" fmla="*/ 1205959 w 5596158"/>
              <a:gd name="connsiteY3" fmla="*/ 1603965 h 5300305"/>
              <a:gd name="connsiteX4" fmla="*/ 993403 w 5596158"/>
              <a:gd name="connsiteY4" fmla="*/ 456782 h 5300305"/>
              <a:gd name="connsiteX5" fmla="*/ 2552269 w 5596158"/>
              <a:gd name="connsiteY5" fmla="*/ 564791 h 5300305"/>
              <a:gd name="connsiteX6" fmla="*/ 3679827 w 5596158"/>
              <a:gd name="connsiteY6" fmla="*/ 308405 h 5300305"/>
              <a:gd name="connsiteX7" fmla="*/ 4515005 w 5596158"/>
              <a:gd name="connsiteY7" fmla="*/ 493007 h 5300305"/>
              <a:gd name="connsiteX8" fmla="*/ 5068340 w 5596158"/>
              <a:gd name="connsiteY8" fmla="*/ 620972 h 5300305"/>
              <a:gd name="connsiteX9" fmla="*/ 5584779 w 5596158"/>
              <a:gd name="connsiteY9" fmla="*/ 61175 h 5300305"/>
              <a:gd name="connsiteX10" fmla="*/ 5596158 w 5596158"/>
              <a:gd name="connsiteY10" fmla="*/ 5294597 h 5300305"/>
              <a:gd name="connsiteX11" fmla="*/ 246344 w 5596158"/>
              <a:gd name="connsiteY11" fmla="*/ 5300305 h 5300305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4515005 w 5596158"/>
              <a:gd name="connsiteY7" fmla="*/ 435125 h 5242423"/>
              <a:gd name="connsiteX8" fmla="*/ 5068340 w 5596158"/>
              <a:gd name="connsiteY8" fmla="*/ 563090 h 5242423"/>
              <a:gd name="connsiteX9" fmla="*/ 5584779 w 5596158"/>
              <a:gd name="connsiteY9" fmla="*/ 3293 h 5242423"/>
              <a:gd name="connsiteX10" fmla="*/ 5596158 w 5596158"/>
              <a:gd name="connsiteY10" fmla="*/ 5236715 h 5242423"/>
              <a:gd name="connsiteX11" fmla="*/ 246344 w 5596158"/>
              <a:gd name="connsiteY11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41066 h 5241066"/>
              <a:gd name="connsiteX1" fmla="*/ 911530 w 5596158"/>
              <a:gd name="connsiteY1" fmla="*/ 3839540 h 5241066"/>
              <a:gd name="connsiteX2" fmla="*/ 1130249 w 5596158"/>
              <a:gd name="connsiteY2" fmla="*/ 2633918 h 5241066"/>
              <a:gd name="connsiteX3" fmla="*/ 1205959 w 5596158"/>
              <a:gd name="connsiteY3" fmla="*/ 1544726 h 5241066"/>
              <a:gd name="connsiteX4" fmla="*/ 993403 w 5596158"/>
              <a:gd name="connsiteY4" fmla="*/ 397543 h 5241066"/>
              <a:gd name="connsiteX5" fmla="*/ 2552269 w 5596158"/>
              <a:gd name="connsiteY5" fmla="*/ 505552 h 5241066"/>
              <a:gd name="connsiteX6" fmla="*/ 3866347 w 5596158"/>
              <a:gd name="connsiteY6" fmla="*/ 704091 h 5241066"/>
              <a:gd name="connsiteX7" fmla="*/ 5027396 w 5596158"/>
              <a:gd name="connsiteY7" fmla="*/ 1266868 h 5241066"/>
              <a:gd name="connsiteX8" fmla="*/ 5584779 w 5596158"/>
              <a:gd name="connsiteY8" fmla="*/ 1936 h 5241066"/>
              <a:gd name="connsiteX9" fmla="*/ 5596158 w 5596158"/>
              <a:gd name="connsiteY9" fmla="*/ 5235358 h 5241066"/>
              <a:gd name="connsiteX10" fmla="*/ 246344 w 5596158"/>
              <a:gd name="connsiteY10" fmla="*/ 5241066 h 5241066"/>
              <a:gd name="connsiteX0" fmla="*/ 246344 w 5596158"/>
              <a:gd name="connsiteY0" fmla="*/ 5242927 h 5242927"/>
              <a:gd name="connsiteX1" fmla="*/ 911530 w 5596158"/>
              <a:gd name="connsiteY1" fmla="*/ 3841401 h 5242927"/>
              <a:gd name="connsiteX2" fmla="*/ 1130249 w 5596158"/>
              <a:gd name="connsiteY2" fmla="*/ 2635779 h 5242927"/>
              <a:gd name="connsiteX3" fmla="*/ 1205959 w 5596158"/>
              <a:gd name="connsiteY3" fmla="*/ 1546587 h 5242927"/>
              <a:gd name="connsiteX4" fmla="*/ 993403 w 5596158"/>
              <a:gd name="connsiteY4" fmla="*/ 399404 h 5242927"/>
              <a:gd name="connsiteX5" fmla="*/ 2552269 w 5596158"/>
              <a:gd name="connsiteY5" fmla="*/ 507413 h 5242927"/>
              <a:gd name="connsiteX6" fmla="*/ 3866347 w 5596158"/>
              <a:gd name="connsiteY6" fmla="*/ 705952 h 5242927"/>
              <a:gd name="connsiteX7" fmla="*/ 5050142 w 5596158"/>
              <a:gd name="connsiteY7" fmla="*/ 786508 h 5242927"/>
              <a:gd name="connsiteX8" fmla="*/ 5584779 w 5596158"/>
              <a:gd name="connsiteY8" fmla="*/ 3797 h 5242927"/>
              <a:gd name="connsiteX9" fmla="*/ 5596158 w 5596158"/>
              <a:gd name="connsiteY9" fmla="*/ 5237219 h 5242927"/>
              <a:gd name="connsiteX10" fmla="*/ 246344 w 5596158"/>
              <a:gd name="connsiteY10" fmla="*/ 5242927 h 5242927"/>
              <a:gd name="connsiteX0" fmla="*/ 246344 w 5596158"/>
              <a:gd name="connsiteY0" fmla="*/ 5239130 h 5239130"/>
              <a:gd name="connsiteX1" fmla="*/ 911530 w 5596158"/>
              <a:gd name="connsiteY1" fmla="*/ 3837604 h 5239130"/>
              <a:gd name="connsiteX2" fmla="*/ 1130249 w 5596158"/>
              <a:gd name="connsiteY2" fmla="*/ 2631982 h 5239130"/>
              <a:gd name="connsiteX3" fmla="*/ 1205959 w 5596158"/>
              <a:gd name="connsiteY3" fmla="*/ 1542790 h 5239130"/>
              <a:gd name="connsiteX4" fmla="*/ 993403 w 5596158"/>
              <a:gd name="connsiteY4" fmla="*/ 395607 h 5239130"/>
              <a:gd name="connsiteX5" fmla="*/ 2552269 w 5596158"/>
              <a:gd name="connsiteY5" fmla="*/ 503616 h 5239130"/>
              <a:gd name="connsiteX6" fmla="*/ 3866347 w 5596158"/>
              <a:gd name="connsiteY6" fmla="*/ 702155 h 5239130"/>
              <a:gd name="connsiteX7" fmla="*/ 5050142 w 5596158"/>
              <a:gd name="connsiteY7" fmla="*/ 782711 h 5239130"/>
              <a:gd name="connsiteX8" fmla="*/ 5584779 w 5596158"/>
              <a:gd name="connsiteY8" fmla="*/ 0 h 5239130"/>
              <a:gd name="connsiteX9" fmla="*/ 5596158 w 5596158"/>
              <a:gd name="connsiteY9" fmla="*/ 5233422 h 5239130"/>
              <a:gd name="connsiteX10" fmla="*/ 246344 w 5596158"/>
              <a:gd name="connsiteY10" fmla="*/ 5239130 h 5239130"/>
              <a:gd name="connsiteX0" fmla="*/ 246344 w 5596158"/>
              <a:gd name="connsiteY0" fmla="*/ 5345602 h 5345602"/>
              <a:gd name="connsiteX1" fmla="*/ 911530 w 5596158"/>
              <a:gd name="connsiteY1" fmla="*/ 3944076 h 5345602"/>
              <a:gd name="connsiteX2" fmla="*/ 1130249 w 5596158"/>
              <a:gd name="connsiteY2" fmla="*/ 2738454 h 5345602"/>
              <a:gd name="connsiteX3" fmla="*/ 1205959 w 5596158"/>
              <a:gd name="connsiteY3" fmla="*/ 1649262 h 5345602"/>
              <a:gd name="connsiteX4" fmla="*/ 993403 w 5596158"/>
              <a:gd name="connsiteY4" fmla="*/ 502079 h 5345602"/>
              <a:gd name="connsiteX5" fmla="*/ 2552269 w 5596158"/>
              <a:gd name="connsiteY5" fmla="*/ 610088 h 5345602"/>
              <a:gd name="connsiteX6" fmla="*/ 3866347 w 5596158"/>
              <a:gd name="connsiteY6" fmla="*/ 808627 h 5345602"/>
              <a:gd name="connsiteX7" fmla="*/ 5050142 w 5596158"/>
              <a:gd name="connsiteY7" fmla="*/ 889183 h 5345602"/>
              <a:gd name="connsiteX8" fmla="*/ 5584779 w 5596158"/>
              <a:gd name="connsiteY8" fmla="*/ 106472 h 5345602"/>
              <a:gd name="connsiteX9" fmla="*/ 5596158 w 5596158"/>
              <a:gd name="connsiteY9" fmla="*/ 5339894 h 5345602"/>
              <a:gd name="connsiteX10" fmla="*/ 246344 w 5596158"/>
              <a:gd name="connsiteY10" fmla="*/ 5345602 h 5345602"/>
              <a:gd name="connsiteX0" fmla="*/ 246344 w 5596158"/>
              <a:gd name="connsiteY0" fmla="*/ 5367299 h 5367299"/>
              <a:gd name="connsiteX1" fmla="*/ 911530 w 5596158"/>
              <a:gd name="connsiteY1" fmla="*/ 3965773 h 5367299"/>
              <a:gd name="connsiteX2" fmla="*/ 1130249 w 5596158"/>
              <a:gd name="connsiteY2" fmla="*/ 2760151 h 5367299"/>
              <a:gd name="connsiteX3" fmla="*/ 1205959 w 5596158"/>
              <a:gd name="connsiteY3" fmla="*/ 1670959 h 5367299"/>
              <a:gd name="connsiteX4" fmla="*/ 993403 w 5596158"/>
              <a:gd name="connsiteY4" fmla="*/ 523776 h 5367299"/>
              <a:gd name="connsiteX5" fmla="*/ 2552269 w 5596158"/>
              <a:gd name="connsiteY5" fmla="*/ 631785 h 5367299"/>
              <a:gd name="connsiteX6" fmla="*/ 3866347 w 5596158"/>
              <a:gd name="connsiteY6" fmla="*/ 830324 h 5367299"/>
              <a:gd name="connsiteX7" fmla="*/ 5050142 w 5596158"/>
              <a:gd name="connsiteY7" fmla="*/ 910880 h 5367299"/>
              <a:gd name="connsiteX8" fmla="*/ 5584779 w 5596158"/>
              <a:gd name="connsiteY8" fmla="*/ 128169 h 5367299"/>
              <a:gd name="connsiteX9" fmla="*/ 5596158 w 5596158"/>
              <a:gd name="connsiteY9" fmla="*/ 5361591 h 5367299"/>
              <a:gd name="connsiteX10" fmla="*/ 246344 w 5596158"/>
              <a:gd name="connsiteY10" fmla="*/ 5367299 h 5367299"/>
              <a:gd name="connsiteX0" fmla="*/ 246344 w 5596158"/>
              <a:gd name="connsiteY0" fmla="*/ 5338116 h 5338116"/>
              <a:gd name="connsiteX1" fmla="*/ 911530 w 5596158"/>
              <a:gd name="connsiteY1" fmla="*/ 3936590 h 5338116"/>
              <a:gd name="connsiteX2" fmla="*/ 1130249 w 5596158"/>
              <a:gd name="connsiteY2" fmla="*/ 2730968 h 5338116"/>
              <a:gd name="connsiteX3" fmla="*/ 1205959 w 5596158"/>
              <a:gd name="connsiteY3" fmla="*/ 1641776 h 5338116"/>
              <a:gd name="connsiteX4" fmla="*/ 993403 w 5596158"/>
              <a:gd name="connsiteY4" fmla="*/ 494593 h 5338116"/>
              <a:gd name="connsiteX5" fmla="*/ 2552269 w 5596158"/>
              <a:gd name="connsiteY5" fmla="*/ 602602 h 5338116"/>
              <a:gd name="connsiteX6" fmla="*/ 3866347 w 5596158"/>
              <a:gd name="connsiteY6" fmla="*/ 801141 h 5338116"/>
              <a:gd name="connsiteX7" fmla="*/ 5050142 w 5596158"/>
              <a:gd name="connsiteY7" fmla="*/ 881697 h 5338116"/>
              <a:gd name="connsiteX8" fmla="*/ 5584779 w 5596158"/>
              <a:gd name="connsiteY8" fmla="*/ 98986 h 5338116"/>
              <a:gd name="connsiteX9" fmla="*/ 5596158 w 5596158"/>
              <a:gd name="connsiteY9" fmla="*/ 5332408 h 5338116"/>
              <a:gd name="connsiteX10" fmla="*/ 246344 w 5596158"/>
              <a:gd name="connsiteY10" fmla="*/ 5338116 h 5338116"/>
              <a:gd name="connsiteX0" fmla="*/ 246344 w 5596158"/>
              <a:gd name="connsiteY0" fmla="*/ 5333017 h 5333017"/>
              <a:gd name="connsiteX1" fmla="*/ 911530 w 5596158"/>
              <a:gd name="connsiteY1" fmla="*/ 3931491 h 5333017"/>
              <a:gd name="connsiteX2" fmla="*/ 1130249 w 5596158"/>
              <a:gd name="connsiteY2" fmla="*/ 2725869 h 5333017"/>
              <a:gd name="connsiteX3" fmla="*/ 1205959 w 5596158"/>
              <a:gd name="connsiteY3" fmla="*/ 1636677 h 5333017"/>
              <a:gd name="connsiteX4" fmla="*/ 993403 w 5596158"/>
              <a:gd name="connsiteY4" fmla="*/ 489494 h 5333017"/>
              <a:gd name="connsiteX5" fmla="*/ 2552269 w 5596158"/>
              <a:gd name="connsiteY5" fmla="*/ 597503 h 5333017"/>
              <a:gd name="connsiteX6" fmla="*/ 3866347 w 5596158"/>
              <a:gd name="connsiteY6" fmla="*/ 796042 h 5333017"/>
              <a:gd name="connsiteX7" fmla="*/ 5050142 w 5596158"/>
              <a:gd name="connsiteY7" fmla="*/ 876598 h 5333017"/>
              <a:gd name="connsiteX8" fmla="*/ 5584779 w 5596158"/>
              <a:gd name="connsiteY8" fmla="*/ 93887 h 5333017"/>
              <a:gd name="connsiteX9" fmla="*/ 5596158 w 5596158"/>
              <a:gd name="connsiteY9" fmla="*/ 5327309 h 5333017"/>
              <a:gd name="connsiteX10" fmla="*/ 246344 w 5596158"/>
              <a:gd name="connsiteY10" fmla="*/ 5333017 h 53330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62613 h 5362613"/>
              <a:gd name="connsiteX1" fmla="*/ 911530 w 5596158"/>
              <a:gd name="connsiteY1" fmla="*/ 3961087 h 5362613"/>
              <a:gd name="connsiteX2" fmla="*/ 1130249 w 5596158"/>
              <a:gd name="connsiteY2" fmla="*/ 2755465 h 5362613"/>
              <a:gd name="connsiteX3" fmla="*/ 1205959 w 5596158"/>
              <a:gd name="connsiteY3" fmla="*/ 1666273 h 5362613"/>
              <a:gd name="connsiteX4" fmla="*/ 993403 w 5596158"/>
              <a:gd name="connsiteY4" fmla="*/ 519090 h 5362613"/>
              <a:gd name="connsiteX5" fmla="*/ 2552269 w 5596158"/>
              <a:gd name="connsiteY5" fmla="*/ 627099 h 5362613"/>
              <a:gd name="connsiteX6" fmla="*/ 3866347 w 5596158"/>
              <a:gd name="connsiteY6" fmla="*/ 825638 h 5362613"/>
              <a:gd name="connsiteX7" fmla="*/ 5050142 w 5596158"/>
              <a:gd name="connsiteY7" fmla="*/ 906194 h 5362613"/>
              <a:gd name="connsiteX8" fmla="*/ 5584779 w 5596158"/>
              <a:gd name="connsiteY8" fmla="*/ 123483 h 5362613"/>
              <a:gd name="connsiteX9" fmla="*/ 5596158 w 5596158"/>
              <a:gd name="connsiteY9" fmla="*/ 5356905 h 5362613"/>
              <a:gd name="connsiteX10" fmla="*/ 246344 w 5596158"/>
              <a:gd name="connsiteY10" fmla="*/ 5362613 h 5362613"/>
              <a:gd name="connsiteX0" fmla="*/ 246344 w 5596158"/>
              <a:gd name="connsiteY0" fmla="*/ 5348518 h 5348518"/>
              <a:gd name="connsiteX1" fmla="*/ 911530 w 5596158"/>
              <a:gd name="connsiteY1" fmla="*/ 3946992 h 5348518"/>
              <a:gd name="connsiteX2" fmla="*/ 1130249 w 5596158"/>
              <a:gd name="connsiteY2" fmla="*/ 2741370 h 5348518"/>
              <a:gd name="connsiteX3" fmla="*/ 1205959 w 5596158"/>
              <a:gd name="connsiteY3" fmla="*/ 1652178 h 5348518"/>
              <a:gd name="connsiteX4" fmla="*/ 993403 w 5596158"/>
              <a:gd name="connsiteY4" fmla="*/ 504995 h 5348518"/>
              <a:gd name="connsiteX5" fmla="*/ 2552269 w 5596158"/>
              <a:gd name="connsiteY5" fmla="*/ 613004 h 5348518"/>
              <a:gd name="connsiteX6" fmla="*/ 3866347 w 5596158"/>
              <a:gd name="connsiteY6" fmla="*/ 811543 h 5348518"/>
              <a:gd name="connsiteX7" fmla="*/ 5050142 w 5596158"/>
              <a:gd name="connsiteY7" fmla="*/ 892099 h 5348518"/>
              <a:gd name="connsiteX8" fmla="*/ 5584779 w 5596158"/>
              <a:gd name="connsiteY8" fmla="*/ 109388 h 5348518"/>
              <a:gd name="connsiteX9" fmla="*/ 5596158 w 5596158"/>
              <a:gd name="connsiteY9" fmla="*/ 5342810 h 5348518"/>
              <a:gd name="connsiteX10" fmla="*/ 246344 w 5596158"/>
              <a:gd name="connsiteY10" fmla="*/ 5348518 h 5348518"/>
              <a:gd name="connsiteX0" fmla="*/ 246344 w 5596158"/>
              <a:gd name="connsiteY0" fmla="*/ 5454343 h 5454343"/>
              <a:gd name="connsiteX1" fmla="*/ 911530 w 5596158"/>
              <a:gd name="connsiteY1" fmla="*/ 4052817 h 5454343"/>
              <a:gd name="connsiteX2" fmla="*/ 1130249 w 5596158"/>
              <a:gd name="connsiteY2" fmla="*/ 2847195 h 5454343"/>
              <a:gd name="connsiteX3" fmla="*/ 1205959 w 5596158"/>
              <a:gd name="connsiteY3" fmla="*/ 1758003 h 5454343"/>
              <a:gd name="connsiteX4" fmla="*/ 993403 w 5596158"/>
              <a:gd name="connsiteY4" fmla="*/ 610820 h 5454343"/>
              <a:gd name="connsiteX5" fmla="*/ 2552269 w 5596158"/>
              <a:gd name="connsiteY5" fmla="*/ 718829 h 5454343"/>
              <a:gd name="connsiteX6" fmla="*/ 3866347 w 5596158"/>
              <a:gd name="connsiteY6" fmla="*/ 917368 h 5454343"/>
              <a:gd name="connsiteX7" fmla="*/ 5050142 w 5596158"/>
              <a:gd name="connsiteY7" fmla="*/ 997924 h 5454343"/>
              <a:gd name="connsiteX8" fmla="*/ 5584779 w 5596158"/>
              <a:gd name="connsiteY8" fmla="*/ 215213 h 5454343"/>
              <a:gd name="connsiteX9" fmla="*/ 5596158 w 5596158"/>
              <a:gd name="connsiteY9" fmla="*/ 5448635 h 5454343"/>
              <a:gd name="connsiteX10" fmla="*/ 246344 w 5596158"/>
              <a:gd name="connsiteY10" fmla="*/ 5454343 h 5454343"/>
              <a:gd name="connsiteX0" fmla="*/ 246344 w 5596158"/>
              <a:gd name="connsiteY0" fmla="*/ 5375553 h 5375553"/>
              <a:gd name="connsiteX1" fmla="*/ 911530 w 5596158"/>
              <a:gd name="connsiteY1" fmla="*/ 3974027 h 5375553"/>
              <a:gd name="connsiteX2" fmla="*/ 1130249 w 5596158"/>
              <a:gd name="connsiteY2" fmla="*/ 2768405 h 5375553"/>
              <a:gd name="connsiteX3" fmla="*/ 1205959 w 5596158"/>
              <a:gd name="connsiteY3" fmla="*/ 1679213 h 5375553"/>
              <a:gd name="connsiteX4" fmla="*/ 993403 w 5596158"/>
              <a:gd name="connsiteY4" fmla="*/ 532030 h 5375553"/>
              <a:gd name="connsiteX5" fmla="*/ 2552269 w 5596158"/>
              <a:gd name="connsiteY5" fmla="*/ 640039 h 5375553"/>
              <a:gd name="connsiteX6" fmla="*/ 3866347 w 5596158"/>
              <a:gd name="connsiteY6" fmla="*/ 838578 h 5375553"/>
              <a:gd name="connsiteX7" fmla="*/ 5050142 w 5596158"/>
              <a:gd name="connsiteY7" fmla="*/ 919134 h 5375553"/>
              <a:gd name="connsiteX8" fmla="*/ 5584779 w 5596158"/>
              <a:gd name="connsiteY8" fmla="*/ 136423 h 5375553"/>
              <a:gd name="connsiteX9" fmla="*/ 5596158 w 5596158"/>
              <a:gd name="connsiteY9" fmla="*/ 5369845 h 5375553"/>
              <a:gd name="connsiteX10" fmla="*/ 246344 w 5596158"/>
              <a:gd name="connsiteY10" fmla="*/ 5375553 h 537555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300537 w 5650351"/>
              <a:gd name="connsiteY0" fmla="*/ 5349863 h 5349863"/>
              <a:gd name="connsiteX1" fmla="*/ 965723 w 5650351"/>
              <a:gd name="connsiteY1" fmla="*/ 3948337 h 5349863"/>
              <a:gd name="connsiteX2" fmla="*/ 1184442 w 5650351"/>
              <a:gd name="connsiteY2" fmla="*/ 2742715 h 5349863"/>
              <a:gd name="connsiteX3" fmla="*/ 1260152 w 5650351"/>
              <a:gd name="connsiteY3" fmla="*/ 1653523 h 5349863"/>
              <a:gd name="connsiteX4" fmla="*/ 1047596 w 5650351"/>
              <a:gd name="connsiteY4" fmla="*/ 506340 h 5349863"/>
              <a:gd name="connsiteX5" fmla="*/ 2606462 w 5650351"/>
              <a:gd name="connsiteY5" fmla="*/ 614349 h 5349863"/>
              <a:gd name="connsiteX6" fmla="*/ 3920540 w 5650351"/>
              <a:gd name="connsiteY6" fmla="*/ 812888 h 5349863"/>
              <a:gd name="connsiteX7" fmla="*/ 5104335 w 5650351"/>
              <a:gd name="connsiteY7" fmla="*/ 893444 h 5349863"/>
              <a:gd name="connsiteX8" fmla="*/ 5638972 w 5650351"/>
              <a:gd name="connsiteY8" fmla="*/ 110733 h 5349863"/>
              <a:gd name="connsiteX9" fmla="*/ 5650351 w 5650351"/>
              <a:gd name="connsiteY9" fmla="*/ 5344155 h 5349863"/>
              <a:gd name="connsiteX10" fmla="*/ 300537 w 5650351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748527 w 5351282"/>
              <a:gd name="connsiteY4" fmla="*/ 506340 h 5349863"/>
              <a:gd name="connsiteX5" fmla="*/ 2307393 w 5351282"/>
              <a:gd name="connsiteY5" fmla="*/ 614349 h 5349863"/>
              <a:gd name="connsiteX6" fmla="*/ 3621471 w 5351282"/>
              <a:gd name="connsiteY6" fmla="*/ 812888 h 5349863"/>
              <a:gd name="connsiteX7" fmla="*/ 4805266 w 5351282"/>
              <a:gd name="connsiteY7" fmla="*/ 893444 h 5349863"/>
              <a:gd name="connsiteX8" fmla="*/ 5339903 w 5351282"/>
              <a:gd name="connsiteY8" fmla="*/ 110733 h 5349863"/>
              <a:gd name="connsiteX9" fmla="*/ 5351282 w 5351282"/>
              <a:gd name="connsiteY9" fmla="*/ 5344155 h 5349863"/>
              <a:gd name="connsiteX10" fmla="*/ 1468 w 5351282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2307393 w 5351282"/>
              <a:gd name="connsiteY5" fmla="*/ 613004 h 5348518"/>
              <a:gd name="connsiteX6" fmla="*/ 3621471 w 5351282"/>
              <a:gd name="connsiteY6" fmla="*/ 811543 h 5348518"/>
              <a:gd name="connsiteX7" fmla="*/ 4805266 w 5351282"/>
              <a:gd name="connsiteY7" fmla="*/ 892099 h 5348518"/>
              <a:gd name="connsiteX8" fmla="*/ 5339903 w 5351282"/>
              <a:gd name="connsiteY8" fmla="*/ 109388 h 5348518"/>
              <a:gd name="connsiteX9" fmla="*/ 5351282 w 5351282"/>
              <a:gd name="connsiteY9" fmla="*/ 5342810 h 5348518"/>
              <a:gd name="connsiteX10" fmla="*/ 1468 w 5351282"/>
              <a:gd name="connsiteY10" fmla="*/ 5348518 h 5348518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3621471 w 5351282"/>
              <a:gd name="connsiteY5" fmla="*/ 811543 h 5348518"/>
              <a:gd name="connsiteX6" fmla="*/ 4805266 w 5351282"/>
              <a:gd name="connsiteY6" fmla="*/ 892099 h 5348518"/>
              <a:gd name="connsiteX7" fmla="*/ 5339903 w 5351282"/>
              <a:gd name="connsiteY7" fmla="*/ 109388 h 5348518"/>
              <a:gd name="connsiteX8" fmla="*/ 5351282 w 5351282"/>
              <a:gd name="connsiteY8" fmla="*/ 5342810 h 5348518"/>
              <a:gd name="connsiteX9" fmla="*/ 1468 w 5351282"/>
              <a:gd name="connsiteY9" fmla="*/ 5348518 h 5348518"/>
              <a:gd name="connsiteX0" fmla="*/ 1468 w 5351282"/>
              <a:gd name="connsiteY0" fmla="*/ 5239130 h 5239130"/>
              <a:gd name="connsiteX1" fmla="*/ 666654 w 5351282"/>
              <a:gd name="connsiteY1" fmla="*/ 3837604 h 5239130"/>
              <a:gd name="connsiteX2" fmla="*/ 885373 w 5351282"/>
              <a:gd name="connsiteY2" fmla="*/ 2631982 h 5239130"/>
              <a:gd name="connsiteX3" fmla="*/ 961083 w 5351282"/>
              <a:gd name="connsiteY3" fmla="*/ 1542790 h 5239130"/>
              <a:gd name="connsiteX4" fmla="*/ 82295 w 5351282"/>
              <a:gd name="connsiteY4" fmla="*/ 381781 h 5239130"/>
              <a:gd name="connsiteX5" fmla="*/ 4805266 w 5351282"/>
              <a:gd name="connsiteY5" fmla="*/ 782711 h 5239130"/>
              <a:gd name="connsiteX6" fmla="*/ 5339903 w 5351282"/>
              <a:gd name="connsiteY6" fmla="*/ 0 h 5239130"/>
              <a:gd name="connsiteX7" fmla="*/ 5351282 w 5351282"/>
              <a:gd name="connsiteY7" fmla="*/ 5233422 h 5239130"/>
              <a:gd name="connsiteX8" fmla="*/ 1468 w 5351282"/>
              <a:gd name="connsiteY8" fmla="*/ 5239130 h 5239130"/>
              <a:gd name="connsiteX0" fmla="*/ 1468 w 5351282"/>
              <a:gd name="connsiteY0" fmla="*/ 5562120 h 5562120"/>
              <a:gd name="connsiteX1" fmla="*/ 666654 w 5351282"/>
              <a:gd name="connsiteY1" fmla="*/ 4160594 h 5562120"/>
              <a:gd name="connsiteX2" fmla="*/ 885373 w 5351282"/>
              <a:gd name="connsiteY2" fmla="*/ 2954972 h 5562120"/>
              <a:gd name="connsiteX3" fmla="*/ 961083 w 5351282"/>
              <a:gd name="connsiteY3" fmla="*/ 1865780 h 5562120"/>
              <a:gd name="connsiteX4" fmla="*/ 82295 w 5351282"/>
              <a:gd name="connsiteY4" fmla="*/ 704771 h 5562120"/>
              <a:gd name="connsiteX5" fmla="*/ 5339903 w 5351282"/>
              <a:gd name="connsiteY5" fmla="*/ 322990 h 5562120"/>
              <a:gd name="connsiteX6" fmla="*/ 5351282 w 5351282"/>
              <a:gd name="connsiteY6" fmla="*/ 5556412 h 5562120"/>
              <a:gd name="connsiteX7" fmla="*/ 1468 w 5351282"/>
              <a:gd name="connsiteY7" fmla="*/ 5562120 h 5562120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276812 h 5276812"/>
              <a:gd name="connsiteX1" fmla="*/ 666654 w 5351282"/>
              <a:gd name="connsiteY1" fmla="*/ 3875286 h 5276812"/>
              <a:gd name="connsiteX2" fmla="*/ 885373 w 5351282"/>
              <a:gd name="connsiteY2" fmla="*/ 2669664 h 5276812"/>
              <a:gd name="connsiteX3" fmla="*/ 961083 w 5351282"/>
              <a:gd name="connsiteY3" fmla="*/ 1580472 h 5276812"/>
              <a:gd name="connsiteX4" fmla="*/ 82295 w 5351282"/>
              <a:gd name="connsiteY4" fmla="*/ 419463 h 5276812"/>
              <a:gd name="connsiteX5" fmla="*/ 4472137 w 5351282"/>
              <a:gd name="connsiteY5" fmla="*/ 425722 h 5276812"/>
              <a:gd name="connsiteX6" fmla="*/ 5351282 w 5351282"/>
              <a:gd name="connsiteY6" fmla="*/ 5271104 h 5276812"/>
              <a:gd name="connsiteX7" fmla="*/ 1468 w 5351282"/>
              <a:gd name="connsiteY7" fmla="*/ 5276812 h 5276812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322178 h 5322178"/>
              <a:gd name="connsiteX1" fmla="*/ 666654 w 5351282"/>
              <a:gd name="connsiteY1" fmla="*/ 3920652 h 5322178"/>
              <a:gd name="connsiteX2" fmla="*/ 885373 w 5351282"/>
              <a:gd name="connsiteY2" fmla="*/ 2715030 h 5322178"/>
              <a:gd name="connsiteX3" fmla="*/ 961083 w 5351282"/>
              <a:gd name="connsiteY3" fmla="*/ 1625838 h 5322178"/>
              <a:gd name="connsiteX4" fmla="*/ 82295 w 5351282"/>
              <a:gd name="connsiteY4" fmla="*/ 464829 h 5322178"/>
              <a:gd name="connsiteX5" fmla="*/ 4399114 w 5351282"/>
              <a:gd name="connsiteY5" fmla="*/ 403927 h 5322178"/>
              <a:gd name="connsiteX6" fmla="*/ 5351282 w 5351282"/>
              <a:gd name="connsiteY6" fmla="*/ 5316470 h 5322178"/>
              <a:gd name="connsiteX7" fmla="*/ 1468 w 5351282"/>
              <a:gd name="connsiteY7" fmla="*/ 5322178 h 5322178"/>
              <a:gd name="connsiteX0" fmla="*/ 1468 w 5351282"/>
              <a:gd name="connsiteY0" fmla="*/ 5275993 h 5275993"/>
              <a:gd name="connsiteX1" fmla="*/ 666654 w 5351282"/>
              <a:gd name="connsiteY1" fmla="*/ 3874467 h 5275993"/>
              <a:gd name="connsiteX2" fmla="*/ 885373 w 5351282"/>
              <a:gd name="connsiteY2" fmla="*/ 2668845 h 5275993"/>
              <a:gd name="connsiteX3" fmla="*/ 961083 w 5351282"/>
              <a:gd name="connsiteY3" fmla="*/ 1579653 h 5275993"/>
              <a:gd name="connsiteX4" fmla="*/ 82295 w 5351282"/>
              <a:gd name="connsiteY4" fmla="*/ 418644 h 5275993"/>
              <a:gd name="connsiteX5" fmla="*/ 4375718 w 5351282"/>
              <a:gd name="connsiteY5" fmla="*/ 426146 h 5275993"/>
              <a:gd name="connsiteX6" fmla="*/ 5351282 w 5351282"/>
              <a:gd name="connsiteY6" fmla="*/ 5270285 h 5275993"/>
              <a:gd name="connsiteX7" fmla="*/ 1468 w 5351282"/>
              <a:gd name="connsiteY7" fmla="*/ 5275993 h 5275993"/>
              <a:gd name="connsiteX0" fmla="*/ 1468 w 5351282"/>
              <a:gd name="connsiteY0" fmla="*/ 4970027 h 4970027"/>
              <a:gd name="connsiteX1" fmla="*/ 666654 w 5351282"/>
              <a:gd name="connsiteY1" fmla="*/ 3568501 h 4970027"/>
              <a:gd name="connsiteX2" fmla="*/ 885373 w 5351282"/>
              <a:gd name="connsiteY2" fmla="*/ 2362879 h 4970027"/>
              <a:gd name="connsiteX3" fmla="*/ 961083 w 5351282"/>
              <a:gd name="connsiteY3" fmla="*/ 1273687 h 4970027"/>
              <a:gd name="connsiteX4" fmla="*/ 82295 w 5351282"/>
              <a:gd name="connsiteY4" fmla="*/ 112678 h 4970027"/>
              <a:gd name="connsiteX5" fmla="*/ 4375718 w 5351282"/>
              <a:gd name="connsiteY5" fmla="*/ 120180 h 4970027"/>
              <a:gd name="connsiteX6" fmla="*/ 5351282 w 5351282"/>
              <a:gd name="connsiteY6" fmla="*/ 4964319 h 4970027"/>
              <a:gd name="connsiteX7" fmla="*/ 1468 w 5351282"/>
              <a:gd name="connsiteY7" fmla="*/ 4970027 h 4970027"/>
              <a:gd name="connsiteX0" fmla="*/ 1468 w 5351282"/>
              <a:gd name="connsiteY0" fmla="*/ 4857349 h 4857349"/>
              <a:gd name="connsiteX1" fmla="*/ 666654 w 5351282"/>
              <a:gd name="connsiteY1" fmla="*/ 3455823 h 4857349"/>
              <a:gd name="connsiteX2" fmla="*/ 885373 w 5351282"/>
              <a:gd name="connsiteY2" fmla="*/ 2250201 h 4857349"/>
              <a:gd name="connsiteX3" fmla="*/ 961083 w 5351282"/>
              <a:gd name="connsiteY3" fmla="*/ 1161009 h 4857349"/>
              <a:gd name="connsiteX4" fmla="*/ 82295 w 5351282"/>
              <a:gd name="connsiteY4" fmla="*/ 0 h 4857349"/>
              <a:gd name="connsiteX5" fmla="*/ 4375718 w 5351282"/>
              <a:gd name="connsiteY5" fmla="*/ 7502 h 4857349"/>
              <a:gd name="connsiteX6" fmla="*/ 5351282 w 5351282"/>
              <a:gd name="connsiteY6" fmla="*/ 4851641 h 4857349"/>
              <a:gd name="connsiteX7" fmla="*/ 1468 w 5351282"/>
              <a:gd name="connsiteY7" fmla="*/ 4857349 h 485734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4 w 4377359"/>
              <a:gd name="connsiteY6" fmla="*/ 4943988 h 4943988"/>
              <a:gd name="connsiteX7" fmla="*/ 1468 w 4377359"/>
              <a:gd name="connsiteY7" fmla="*/ 4853929 h 4943988"/>
              <a:gd name="connsiteX0" fmla="*/ 1468 w 4403759"/>
              <a:gd name="connsiteY0" fmla="*/ 4853929 h 4971350"/>
              <a:gd name="connsiteX1" fmla="*/ 666654 w 4403759"/>
              <a:gd name="connsiteY1" fmla="*/ 3452403 h 4971350"/>
              <a:gd name="connsiteX2" fmla="*/ 885373 w 4403759"/>
              <a:gd name="connsiteY2" fmla="*/ 2246781 h 4971350"/>
              <a:gd name="connsiteX3" fmla="*/ 961083 w 4403759"/>
              <a:gd name="connsiteY3" fmla="*/ 1157589 h 4971350"/>
              <a:gd name="connsiteX4" fmla="*/ 82295 w 4403759"/>
              <a:gd name="connsiteY4" fmla="*/ 0 h 4971350"/>
              <a:gd name="connsiteX5" fmla="*/ 4375718 w 4403759"/>
              <a:gd name="connsiteY5" fmla="*/ 4082 h 4971350"/>
              <a:gd name="connsiteX6" fmla="*/ 4403759 w 4403759"/>
              <a:gd name="connsiteY6" fmla="*/ 4971350 h 4971350"/>
              <a:gd name="connsiteX7" fmla="*/ 1468 w 4403759"/>
              <a:gd name="connsiteY7" fmla="*/ 4853929 h 4971350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5 w 4377359"/>
              <a:gd name="connsiteY6" fmla="*/ 4943988 h 4943988"/>
              <a:gd name="connsiteX7" fmla="*/ 1468 w 4377359"/>
              <a:gd name="connsiteY7" fmla="*/ 4853929 h 4943988"/>
              <a:gd name="connsiteX0" fmla="*/ 1468 w 4395868"/>
              <a:gd name="connsiteY0" fmla="*/ 4853929 h 4943988"/>
              <a:gd name="connsiteX1" fmla="*/ 666654 w 4395868"/>
              <a:gd name="connsiteY1" fmla="*/ 3452403 h 4943988"/>
              <a:gd name="connsiteX2" fmla="*/ 885373 w 4395868"/>
              <a:gd name="connsiteY2" fmla="*/ 2246781 h 4943988"/>
              <a:gd name="connsiteX3" fmla="*/ 961083 w 4395868"/>
              <a:gd name="connsiteY3" fmla="*/ 1157589 h 4943988"/>
              <a:gd name="connsiteX4" fmla="*/ 82295 w 4395868"/>
              <a:gd name="connsiteY4" fmla="*/ 0 h 4943988"/>
              <a:gd name="connsiteX5" fmla="*/ 4375718 w 4395868"/>
              <a:gd name="connsiteY5" fmla="*/ 4082 h 4943988"/>
              <a:gd name="connsiteX6" fmla="*/ 4372565 w 4395868"/>
              <a:gd name="connsiteY6" fmla="*/ 4943988 h 4943988"/>
              <a:gd name="connsiteX7" fmla="*/ 1468 w 4395868"/>
              <a:gd name="connsiteY7" fmla="*/ 4853929 h 4943988"/>
              <a:gd name="connsiteX0" fmla="*/ 1468 w 4378831"/>
              <a:gd name="connsiteY0" fmla="*/ 4853929 h 4943988"/>
              <a:gd name="connsiteX1" fmla="*/ 666654 w 4378831"/>
              <a:gd name="connsiteY1" fmla="*/ 3452403 h 4943988"/>
              <a:gd name="connsiteX2" fmla="*/ 885373 w 4378831"/>
              <a:gd name="connsiteY2" fmla="*/ 2246781 h 4943988"/>
              <a:gd name="connsiteX3" fmla="*/ 961083 w 4378831"/>
              <a:gd name="connsiteY3" fmla="*/ 1157589 h 4943988"/>
              <a:gd name="connsiteX4" fmla="*/ 82295 w 4378831"/>
              <a:gd name="connsiteY4" fmla="*/ 0 h 4943988"/>
              <a:gd name="connsiteX5" fmla="*/ 4375718 w 4378831"/>
              <a:gd name="connsiteY5" fmla="*/ 4082 h 4943988"/>
              <a:gd name="connsiteX6" fmla="*/ 4372565 w 4378831"/>
              <a:gd name="connsiteY6" fmla="*/ 4943988 h 4943988"/>
              <a:gd name="connsiteX7" fmla="*/ 1468 w 4378831"/>
              <a:gd name="connsiteY7" fmla="*/ 4853929 h 4943988"/>
              <a:gd name="connsiteX0" fmla="*/ 1468 w 4375718"/>
              <a:gd name="connsiteY0" fmla="*/ 4853929 h 4943988"/>
              <a:gd name="connsiteX1" fmla="*/ 666654 w 4375718"/>
              <a:gd name="connsiteY1" fmla="*/ 3452403 h 4943988"/>
              <a:gd name="connsiteX2" fmla="*/ 885373 w 4375718"/>
              <a:gd name="connsiteY2" fmla="*/ 2246781 h 4943988"/>
              <a:gd name="connsiteX3" fmla="*/ 961083 w 4375718"/>
              <a:gd name="connsiteY3" fmla="*/ 1157589 h 4943988"/>
              <a:gd name="connsiteX4" fmla="*/ 82295 w 4375718"/>
              <a:gd name="connsiteY4" fmla="*/ 0 h 4943988"/>
              <a:gd name="connsiteX5" fmla="*/ 4375718 w 4375718"/>
              <a:gd name="connsiteY5" fmla="*/ 4082 h 4943988"/>
              <a:gd name="connsiteX6" fmla="*/ 4372565 w 4375718"/>
              <a:gd name="connsiteY6" fmla="*/ 4943988 h 4943988"/>
              <a:gd name="connsiteX7" fmla="*/ 1468 w 4375718"/>
              <a:gd name="connsiteY7" fmla="*/ 4853929 h 4943988"/>
              <a:gd name="connsiteX0" fmla="*/ 14366 w 4373019"/>
              <a:gd name="connsiteY0" fmla="*/ 4942855 h 4943988"/>
              <a:gd name="connsiteX1" fmla="*/ 663955 w 4373019"/>
              <a:gd name="connsiteY1" fmla="*/ 3452403 h 4943988"/>
              <a:gd name="connsiteX2" fmla="*/ 882674 w 4373019"/>
              <a:gd name="connsiteY2" fmla="*/ 2246781 h 4943988"/>
              <a:gd name="connsiteX3" fmla="*/ 958384 w 4373019"/>
              <a:gd name="connsiteY3" fmla="*/ 1157589 h 4943988"/>
              <a:gd name="connsiteX4" fmla="*/ 79596 w 4373019"/>
              <a:gd name="connsiteY4" fmla="*/ 0 h 4943988"/>
              <a:gd name="connsiteX5" fmla="*/ 4373019 w 4373019"/>
              <a:gd name="connsiteY5" fmla="*/ 4082 h 4943988"/>
              <a:gd name="connsiteX6" fmla="*/ 4369866 w 4373019"/>
              <a:gd name="connsiteY6" fmla="*/ 4943988 h 4943988"/>
              <a:gd name="connsiteX7" fmla="*/ 14366 w 4373019"/>
              <a:gd name="connsiteY7" fmla="*/ 4942855 h 4943988"/>
              <a:gd name="connsiteX0" fmla="*/ 15807 w 4374460"/>
              <a:gd name="connsiteY0" fmla="*/ 4942855 h 4943988"/>
              <a:gd name="connsiteX1" fmla="*/ 665396 w 4374460"/>
              <a:gd name="connsiteY1" fmla="*/ 3452403 h 4943988"/>
              <a:gd name="connsiteX2" fmla="*/ 884115 w 4374460"/>
              <a:gd name="connsiteY2" fmla="*/ 2246781 h 4943988"/>
              <a:gd name="connsiteX3" fmla="*/ 959825 w 4374460"/>
              <a:gd name="connsiteY3" fmla="*/ 1157589 h 4943988"/>
              <a:gd name="connsiteX4" fmla="*/ 81037 w 4374460"/>
              <a:gd name="connsiteY4" fmla="*/ 0 h 4943988"/>
              <a:gd name="connsiteX5" fmla="*/ 4374460 w 4374460"/>
              <a:gd name="connsiteY5" fmla="*/ 4082 h 4943988"/>
              <a:gd name="connsiteX6" fmla="*/ 4371307 w 4374460"/>
              <a:gd name="connsiteY6" fmla="*/ 4943988 h 4943988"/>
              <a:gd name="connsiteX7" fmla="*/ 15807 w 4374460"/>
              <a:gd name="connsiteY7" fmla="*/ 4942855 h 4943988"/>
              <a:gd name="connsiteX0" fmla="*/ 14236 w 4372889"/>
              <a:gd name="connsiteY0" fmla="*/ 4942855 h 4943988"/>
              <a:gd name="connsiteX1" fmla="*/ 702817 w 4372889"/>
              <a:gd name="connsiteY1" fmla="*/ 3418201 h 4943988"/>
              <a:gd name="connsiteX2" fmla="*/ 882544 w 4372889"/>
              <a:gd name="connsiteY2" fmla="*/ 2246781 h 4943988"/>
              <a:gd name="connsiteX3" fmla="*/ 958254 w 4372889"/>
              <a:gd name="connsiteY3" fmla="*/ 1157589 h 4943988"/>
              <a:gd name="connsiteX4" fmla="*/ 79466 w 4372889"/>
              <a:gd name="connsiteY4" fmla="*/ 0 h 4943988"/>
              <a:gd name="connsiteX5" fmla="*/ 4372889 w 4372889"/>
              <a:gd name="connsiteY5" fmla="*/ 4082 h 4943988"/>
              <a:gd name="connsiteX6" fmla="*/ 4369736 w 4372889"/>
              <a:gd name="connsiteY6" fmla="*/ 4943988 h 4943988"/>
              <a:gd name="connsiteX7" fmla="*/ 14236 w 4372889"/>
              <a:gd name="connsiteY7" fmla="*/ 4942855 h 4943988"/>
              <a:gd name="connsiteX0" fmla="*/ 14379 w 4373032"/>
              <a:gd name="connsiteY0" fmla="*/ 4942855 h 4943988"/>
              <a:gd name="connsiteX1" fmla="*/ 699061 w 4373032"/>
              <a:gd name="connsiteY1" fmla="*/ 3414781 h 4943988"/>
              <a:gd name="connsiteX2" fmla="*/ 882687 w 4373032"/>
              <a:gd name="connsiteY2" fmla="*/ 2246781 h 4943988"/>
              <a:gd name="connsiteX3" fmla="*/ 958397 w 4373032"/>
              <a:gd name="connsiteY3" fmla="*/ 1157589 h 4943988"/>
              <a:gd name="connsiteX4" fmla="*/ 79609 w 4373032"/>
              <a:gd name="connsiteY4" fmla="*/ 0 h 4943988"/>
              <a:gd name="connsiteX5" fmla="*/ 4373032 w 4373032"/>
              <a:gd name="connsiteY5" fmla="*/ 4082 h 4943988"/>
              <a:gd name="connsiteX6" fmla="*/ 4369879 w 4373032"/>
              <a:gd name="connsiteY6" fmla="*/ 4943988 h 4943988"/>
              <a:gd name="connsiteX7" fmla="*/ 14379 w 4373032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881409 w 4371754"/>
              <a:gd name="connsiteY2" fmla="*/ 2246781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034 w 4374687"/>
              <a:gd name="connsiteY0" fmla="*/ 4942855 h 4943988"/>
              <a:gd name="connsiteX1" fmla="*/ 700716 w 4374687"/>
              <a:gd name="connsiteY1" fmla="*/ 3414781 h 4943988"/>
              <a:gd name="connsiteX2" fmla="*/ 884342 w 4374687"/>
              <a:gd name="connsiteY2" fmla="*/ 2246781 h 4943988"/>
              <a:gd name="connsiteX3" fmla="*/ 960052 w 4374687"/>
              <a:gd name="connsiteY3" fmla="*/ 1157589 h 4943988"/>
              <a:gd name="connsiteX4" fmla="*/ 81264 w 4374687"/>
              <a:gd name="connsiteY4" fmla="*/ 0 h 4943988"/>
              <a:gd name="connsiteX5" fmla="*/ 4374687 w 4374687"/>
              <a:gd name="connsiteY5" fmla="*/ 4082 h 4943988"/>
              <a:gd name="connsiteX6" fmla="*/ 4371534 w 4374687"/>
              <a:gd name="connsiteY6" fmla="*/ 4943988 h 4943988"/>
              <a:gd name="connsiteX7" fmla="*/ 16034 w 4374687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816 w 4375469"/>
              <a:gd name="connsiteY0" fmla="*/ 4942855 h 4943988"/>
              <a:gd name="connsiteX1" fmla="*/ 701498 w 4375469"/>
              <a:gd name="connsiteY1" fmla="*/ 3414781 h 4943988"/>
              <a:gd name="connsiteX2" fmla="*/ 912420 w 4375469"/>
              <a:gd name="connsiteY2" fmla="*/ 2229680 h 4943988"/>
              <a:gd name="connsiteX3" fmla="*/ 960834 w 4375469"/>
              <a:gd name="connsiteY3" fmla="*/ 1157589 h 4943988"/>
              <a:gd name="connsiteX4" fmla="*/ 82046 w 4375469"/>
              <a:gd name="connsiteY4" fmla="*/ 0 h 4943988"/>
              <a:gd name="connsiteX5" fmla="*/ 4375469 w 4375469"/>
              <a:gd name="connsiteY5" fmla="*/ 4082 h 4943988"/>
              <a:gd name="connsiteX6" fmla="*/ 4372316 w 4375469"/>
              <a:gd name="connsiteY6" fmla="*/ 4943988 h 4943988"/>
              <a:gd name="connsiteX7" fmla="*/ 16816 w 4375469"/>
              <a:gd name="connsiteY7" fmla="*/ 4942855 h 4943988"/>
              <a:gd name="connsiteX0" fmla="*/ 19658 w 4378311"/>
              <a:gd name="connsiteY0" fmla="*/ 4942855 h 4943988"/>
              <a:gd name="connsiteX1" fmla="*/ 704340 w 4378311"/>
              <a:gd name="connsiteY1" fmla="*/ 3414781 h 4943988"/>
              <a:gd name="connsiteX2" fmla="*/ 915262 w 4378311"/>
              <a:gd name="connsiteY2" fmla="*/ 2229680 h 4943988"/>
              <a:gd name="connsiteX3" fmla="*/ 963676 w 4378311"/>
              <a:gd name="connsiteY3" fmla="*/ 1157589 h 4943988"/>
              <a:gd name="connsiteX4" fmla="*/ 84888 w 4378311"/>
              <a:gd name="connsiteY4" fmla="*/ 0 h 4943988"/>
              <a:gd name="connsiteX5" fmla="*/ 4378311 w 4378311"/>
              <a:gd name="connsiteY5" fmla="*/ 4082 h 4943988"/>
              <a:gd name="connsiteX6" fmla="*/ 4375158 w 4378311"/>
              <a:gd name="connsiteY6" fmla="*/ 4943988 h 4943988"/>
              <a:gd name="connsiteX7" fmla="*/ 19658 w 4378311"/>
              <a:gd name="connsiteY7" fmla="*/ 4942855 h 4943988"/>
              <a:gd name="connsiteX0" fmla="*/ 21121 w 4379774"/>
              <a:gd name="connsiteY0" fmla="*/ 4942855 h 4943988"/>
              <a:gd name="connsiteX1" fmla="*/ 705803 w 4379774"/>
              <a:gd name="connsiteY1" fmla="*/ 3414781 h 4943988"/>
              <a:gd name="connsiteX2" fmla="*/ 916725 w 4379774"/>
              <a:gd name="connsiteY2" fmla="*/ 2229680 h 4943988"/>
              <a:gd name="connsiteX3" fmla="*/ 965139 w 4379774"/>
              <a:gd name="connsiteY3" fmla="*/ 1157589 h 4943988"/>
              <a:gd name="connsiteX4" fmla="*/ 86351 w 4379774"/>
              <a:gd name="connsiteY4" fmla="*/ 0 h 4943988"/>
              <a:gd name="connsiteX5" fmla="*/ 4379774 w 4379774"/>
              <a:gd name="connsiteY5" fmla="*/ 4082 h 4943988"/>
              <a:gd name="connsiteX6" fmla="*/ 4376621 w 4379774"/>
              <a:gd name="connsiteY6" fmla="*/ 4943988 h 4943988"/>
              <a:gd name="connsiteX7" fmla="*/ 21121 w 4379774"/>
              <a:gd name="connsiteY7" fmla="*/ 4942855 h 4943988"/>
              <a:gd name="connsiteX0" fmla="*/ 19659 w 4378312"/>
              <a:gd name="connsiteY0" fmla="*/ 4942855 h 4943988"/>
              <a:gd name="connsiteX1" fmla="*/ 704341 w 4378312"/>
              <a:gd name="connsiteY1" fmla="*/ 3414781 h 4943988"/>
              <a:gd name="connsiteX2" fmla="*/ 915263 w 4378312"/>
              <a:gd name="connsiteY2" fmla="*/ 2229680 h 4943988"/>
              <a:gd name="connsiteX3" fmla="*/ 963677 w 4378312"/>
              <a:gd name="connsiteY3" fmla="*/ 1157589 h 4943988"/>
              <a:gd name="connsiteX4" fmla="*/ 84889 w 4378312"/>
              <a:gd name="connsiteY4" fmla="*/ 0 h 4943988"/>
              <a:gd name="connsiteX5" fmla="*/ 4378312 w 4378312"/>
              <a:gd name="connsiteY5" fmla="*/ 4082 h 4943988"/>
              <a:gd name="connsiteX6" fmla="*/ 4375159 w 4378312"/>
              <a:gd name="connsiteY6" fmla="*/ 4943988 h 4943988"/>
              <a:gd name="connsiteX7" fmla="*/ 19659 w 4378312"/>
              <a:gd name="connsiteY7" fmla="*/ 4942855 h 4943988"/>
              <a:gd name="connsiteX0" fmla="*/ 19659 w 7210725"/>
              <a:gd name="connsiteY0" fmla="*/ 5428652 h 5429785"/>
              <a:gd name="connsiteX1" fmla="*/ 704341 w 7210725"/>
              <a:gd name="connsiteY1" fmla="*/ 3900578 h 5429785"/>
              <a:gd name="connsiteX2" fmla="*/ 915263 w 7210725"/>
              <a:gd name="connsiteY2" fmla="*/ 2715477 h 5429785"/>
              <a:gd name="connsiteX3" fmla="*/ 963677 w 7210725"/>
              <a:gd name="connsiteY3" fmla="*/ 1643386 h 5429785"/>
              <a:gd name="connsiteX4" fmla="*/ 84889 w 7210725"/>
              <a:gd name="connsiteY4" fmla="*/ 485797 h 5429785"/>
              <a:gd name="connsiteX5" fmla="*/ 7210725 w 7210725"/>
              <a:gd name="connsiteY5" fmla="*/ 2 h 5429785"/>
              <a:gd name="connsiteX6" fmla="*/ 4375159 w 7210725"/>
              <a:gd name="connsiteY6" fmla="*/ 5429785 h 5429785"/>
              <a:gd name="connsiteX7" fmla="*/ 19659 w 7210725"/>
              <a:gd name="connsiteY7" fmla="*/ 5428652 h 5429785"/>
              <a:gd name="connsiteX0" fmla="*/ 19659 w 7210725"/>
              <a:gd name="connsiteY0" fmla="*/ 5428652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4889 w 7210725"/>
              <a:gd name="connsiteY4" fmla="*/ 485797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19659 w 7210725"/>
              <a:gd name="connsiteY7" fmla="*/ 5428652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4889 w 7210725"/>
              <a:gd name="connsiteY4" fmla="*/ 485797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4889 w 7210725"/>
              <a:gd name="connsiteY4" fmla="*/ 485797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4889 w 7210725"/>
              <a:gd name="connsiteY4" fmla="*/ 485797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08538 w 7210725"/>
              <a:gd name="connsiteY4" fmla="*/ 55362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63677 w 7210725"/>
              <a:gd name="connsiteY3" fmla="*/ 164338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15477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01601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900578 h 6077929"/>
              <a:gd name="connsiteX2" fmla="*/ 915263 w 7210725"/>
              <a:gd name="connsiteY2" fmla="*/ 2701601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3703 w 7210725"/>
              <a:gd name="connsiteY0" fmla="*/ 5308066 h 6077929"/>
              <a:gd name="connsiteX1" fmla="*/ 704341 w 7210725"/>
              <a:gd name="connsiteY1" fmla="*/ 3886704 h 6077929"/>
              <a:gd name="connsiteX2" fmla="*/ 915263 w 7210725"/>
              <a:gd name="connsiteY2" fmla="*/ 2701601 h 6077929"/>
              <a:gd name="connsiteX3" fmla="*/ 977554 w 7210725"/>
              <a:gd name="connsiteY3" fmla="*/ 1634136 h 6077929"/>
              <a:gd name="connsiteX4" fmla="*/ 812007 w 7210725"/>
              <a:gd name="connsiteY4" fmla="*/ 544376 h 6077929"/>
              <a:gd name="connsiteX5" fmla="*/ 7210725 w 7210725"/>
              <a:gd name="connsiteY5" fmla="*/ 2 h 6077929"/>
              <a:gd name="connsiteX6" fmla="*/ 7134076 w 7210725"/>
              <a:gd name="connsiteY6" fmla="*/ 6077929 h 6077929"/>
              <a:gd name="connsiteX7" fmla="*/ 573703 w 7210725"/>
              <a:gd name="connsiteY7" fmla="*/ 5308066 h 6077929"/>
              <a:gd name="connsiteX0" fmla="*/ 571174 w 7208196"/>
              <a:gd name="connsiteY0" fmla="*/ 5308066 h 6077929"/>
              <a:gd name="connsiteX1" fmla="*/ 701812 w 7208196"/>
              <a:gd name="connsiteY1" fmla="*/ 3886704 h 6077929"/>
              <a:gd name="connsiteX2" fmla="*/ 912734 w 7208196"/>
              <a:gd name="connsiteY2" fmla="*/ 2701601 h 6077929"/>
              <a:gd name="connsiteX3" fmla="*/ 975025 w 7208196"/>
              <a:gd name="connsiteY3" fmla="*/ 1634136 h 6077929"/>
              <a:gd name="connsiteX4" fmla="*/ 809478 w 7208196"/>
              <a:gd name="connsiteY4" fmla="*/ 544376 h 6077929"/>
              <a:gd name="connsiteX5" fmla="*/ 7208196 w 7208196"/>
              <a:gd name="connsiteY5" fmla="*/ 2 h 6077929"/>
              <a:gd name="connsiteX6" fmla="*/ 7131547 w 7208196"/>
              <a:gd name="connsiteY6" fmla="*/ 6077929 h 6077929"/>
              <a:gd name="connsiteX7" fmla="*/ 571174 w 7208196"/>
              <a:gd name="connsiteY7" fmla="*/ 5308066 h 6077929"/>
              <a:gd name="connsiteX0" fmla="*/ 564505 w 7201527"/>
              <a:gd name="connsiteY0" fmla="*/ 5308066 h 6077929"/>
              <a:gd name="connsiteX1" fmla="*/ 695143 w 7201527"/>
              <a:gd name="connsiteY1" fmla="*/ 3886704 h 6077929"/>
              <a:gd name="connsiteX2" fmla="*/ 906065 w 7201527"/>
              <a:gd name="connsiteY2" fmla="*/ 2701601 h 6077929"/>
              <a:gd name="connsiteX3" fmla="*/ 968356 w 7201527"/>
              <a:gd name="connsiteY3" fmla="*/ 1634136 h 6077929"/>
              <a:gd name="connsiteX4" fmla="*/ 802809 w 7201527"/>
              <a:gd name="connsiteY4" fmla="*/ 544376 h 6077929"/>
              <a:gd name="connsiteX5" fmla="*/ 7201527 w 7201527"/>
              <a:gd name="connsiteY5" fmla="*/ 2 h 6077929"/>
              <a:gd name="connsiteX6" fmla="*/ 7124878 w 7201527"/>
              <a:gd name="connsiteY6" fmla="*/ 6077929 h 6077929"/>
              <a:gd name="connsiteX7" fmla="*/ 564505 w 7201527"/>
              <a:gd name="connsiteY7" fmla="*/ 5308066 h 6077929"/>
              <a:gd name="connsiteX0" fmla="*/ 568313 w 7205335"/>
              <a:gd name="connsiteY0" fmla="*/ 5308066 h 6077929"/>
              <a:gd name="connsiteX1" fmla="*/ 698951 w 7205335"/>
              <a:gd name="connsiteY1" fmla="*/ 3886704 h 6077929"/>
              <a:gd name="connsiteX2" fmla="*/ 909873 w 7205335"/>
              <a:gd name="connsiteY2" fmla="*/ 2701601 h 6077929"/>
              <a:gd name="connsiteX3" fmla="*/ 972164 w 7205335"/>
              <a:gd name="connsiteY3" fmla="*/ 1634136 h 6077929"/>
              <a:gd name="connsiteX4" fmla="*/ 806617 w 7205335"/>
              <a:gd name="connsiteY4" fmla="*/ 544376 h 6077929"/>
              <a:gd name="connsiteX5" fmla="*/ 7205335 w 7205335"/>
              <a:gd name="connsiteY5" fmla="*/ 2 h 6077929"/>
              <a:gd name="connsiteX6" fmla="*/ 7128686 w 7205335"/>
              <a:gd name="connsiteY6" fmla="*/ 6077929 h 6077929"/>
              <a:gd name="connsiteX7" fmla="*/ 568313 w 7205335"/>
              <a:gd name="connsiteY7" fmla="*/ 5308066 h 6077929"/>
              <a:gd name="connsiteX0" fmla="*/ 568313 w 7205335"/>
              <a:gd name="connsiteY0" fmla="*/ 5308066 h 6077929"/>
              <a:gd name="connsiteX1" fmla="*/ 698951 w 7205335"/>
              <a:gd name="connsiteY1" fmla="*/ 3886704 h 6077929"/>
              <a:gd name="connsiteX2" fmla="*/ 909873 w 7205335"/>
              <a:gd name="connsiteY2" fmla="*/ 2701601 h 6077929"/>
              <a:gd name="connsiteX3" fmla="*/ 972164 w 7205335"/>
              <a:gd name="connsiteY3" fmla="*/ 1634136 h 6077929"/>
              <a:gd name="connsiteX4" fmla="*/ 806617 w 7205335"/>
              <a:gd name="connsiteY4" fmla="*/ 544376 h 6077929"/>
              <a:gd name="connsiteX5" fmla="*/ 7205335 w 7205335"/>
              <a:gd name="connsiteY5" fmla="*/ 2 h 6077929"/>
              <a:gd name="connsiteX6" fmla="*/ 7128686 w 7205335"/>
              <a:gd name="connsiteY6" fmla="*/ 6077929 h 6077929"/>
              <a:gd name="connsiteX7" fmla="*/ 1920071 w 7205335"/>
              <a:gd name="connsiteY7" fmla="*/ 5124725 h 6077929"/>
              <a:gd name="connsiteX8" fmla="*/ 568313 w 7205335"/>
              <a:gd name="connsiteY8" fmla="*/ 5308066 h 6077929"/>
              <a:gd name="connsiteX0" fmla="*/ 568313 w 7205335"/>
              <a:gd name="connsiteY0" fmla="*/ 5308066 h 6344047"/>
              <a:gd name="connsiteX1" fmla="*/ 698951 w 7205335"/>
              <a:gd name="connsiteY1" fmla="*/ 3886704 h 6344047"/>
              <a:gd name="connsiteX2" fmla="*/ 909873 w 7205335"/>
              <a:gd name="connsiteY2" fmla="*/ 2701601 h 6344047"/>
              <a:gd name="connsiteX3" fmla="*/ 972164 w 7205335"/>
              <a:gd name="connsiteY3" fmla="*/ 1634136 h 6344047"/>
              <a:gd name="connsiteX4" fmla="*/ 806617 w 7205335"/>
              <a:gd name="connsiteY4" fmla="*/ 544376 h 6344047"/>
              <a:gd name="connsiteX5" fmla="*/ 7205335 w 7205335"/>
              <a:gd name="connsiteY5" fmla="*/ 2 h 6344047"/>
              <a:gd name="connsiteX6" fmla="*/ 7128686 w 7205335"/>
              <a:gd name="connsiteY6" fmla="*/ 6077929 h 6344047"/>
              <a:gd name="connsiteX7" fmla="*/ 3207146 w 7205335"/>
              <a:gd name="connsiteY7" fmla="*/ 5198721 h 6344047"/>
              <a:gd name="connsiteX8" fmla="*/ 1920071 w 7205335"/>
              <a:gd name="connsiteY8" fmla="*/ 5124725 h 6344047"/>
              <a:gd name="connsiteX9" fmla="*/ 568313 w 7205335"/>
              <a:gd name="connsiteY9" fmla="*/ 5308066 h 6344047"/>
              <a:gd name="connsiteX0" fmla="*/ 568313 w 7205335"/>
              <a:gd name="connsiteY0" fmla="*/ 5308066 h 6399559"/>
              <a:gd name="connsiteX1" fmla="*/ 698951 w 7205335"/>
              <a:gd name="connsiteY1" fmla="*/ 3886704 h 6399559"/>
              <a:gd name="connsiteX2" fmla="*/ 909873 w 7205335"/>
              <a:gd name="connsiteY2" fmla="*/ 2701601 h 6399559"/>
              <a:gd name="connsiteX3" fmla="*/ 972164 w 7205335"/>
              <a:gd name="connsiteY3" fmla="*/ 1634136 h 6399559"/>
              <a:gd name="connsiteX4" fmla="*/ 806617 w 7205335"/>
              <a:gd name="connsiteY4" fmla="*/ 544376 h 6399559"/>
              <a:gd name="connsiteX5" fmla="*/ 7205335 w 7205335"/>
              <a:gd name="connsiteY5" fmla="*/ 2 h 6399559"/>
              <a:gd name="connsiteX6" fmla="*/ 7128686 w 7205335"/>
              <a:gd name="connsiteY6" fmla="*/ 6077929 h 6399559"/>
              <a:gd name="connsiteX7" fmla="*/ 4615643 w 7205335"/>
              <a:gd name="connsiteY7" fmla="*/ 5355961 h 6399559"/>
              <a:gd name="connsiteX8" fmla="*/ 3207146 w 7205335"/>
              <a:gd name="connsiteY8" fmla="*/ 5198721 h 6399559"/>
              <a:gd name="connsiteX9" fmla="*/ 1920071 w 7205335"/>
              <a:gd name="connsiteY9" fmla="*/ 5124725 h 6399559"/>
              <a:gd name="connsiteX10" fmla="*/ 568313 w 7205335"/>
              <a:gd name="connsiteY10" fmla="*/ 5308066 h 6399559"/>
              <a:gd name="connsiteX0" fmla="*/ 568313 w 7205335"/>
              <a:gd name="connsiteY0" fmla="*/ 5308066 h 5889166"/>
              <a:gd name="connsiteX1" fmla="*/ 698951 w 7205335"/>
              <a:gd name="connsiteY1" fmla="*/ 3886704 h 5889166"/>
              <a:gd name="connsiteX2" fmla="*/ 909873 w 7205335"/>
              <a:gd name="connsiteY2" fmla="*/ 2701601 h 5889166"/>
              <a:gd name="connsiteX3" fmla="*/ 972164 w 7205335"/>
              <a:gd name="connsiteY3" fmla="*/ 1634136 h 5889166"/>
              <a:gd name="connsiteX4" fmla="*/ 806617 w 7205335"/>
              <a:gd name="connsiteY4" fmla="*/ 544376 h 5889166"/>
              <a:gd name="connsiteX5" fmla="*/ 7205335 w 7205335"/>
              <a:gd name="connsiteY5" fmla="*/ 2 h 5889166"/>
              <a:gd name="connsiteX6" fmla="*/ 6282200 w 7205335"/>
              <a:gd name="connsiteY6" fmla="*/ 5444343 h 5889166"/>
              <a:gd name="connsiteX7" fmla="*/ 4615643 w 7205335"/>
              <a:gd name="connsiteY7" fmla="*/ 5355961 h 5889166"/>
              <a:gd name="connsiteX8" fmla="*/ 3207146 w 7205335"/>
              <a:gd name="connsiteY8" fmla="*/ 5198721 h 5889166"/>
              <a:gd name="connsiteX9" fmla="*/ 1920071 w 7205335"/>
              <a:gd name="connsiteY9" fmla="*/ 5124725 h 5889166"/>
              <a:gd name="connsiteX10" fmla="*/ 568313 w 7205335"/>
              <a:gd name="connsiteY10" fmla="*/ 5308066 h 5889166"/>
              <a:gd name="connsiteX0" fmla="*/ 568313 w 7464170"/>
              <a:gd name="connsiteY0" fmla="*/ 5308066 h 5889166"/>
              <a:gd name="connsiteX1" fmla="*/ 698951 w 7464170"/>
              <a:gd name="connsiteY1" fmla="*/ 3886704 h 5889166"/>
              <a:gd name="connsiteX2" fmla="*/ 909873 w 7464170"/>
              <a:gd name="connsiteY2" fmla="*/ 2701601 h 5889166"/>
              <a:gd name="connsiteX3" fmla="*/ 972164 w 7464170"/>
              <a:gd name="connsiteY3" fmla="*/ 1634136 h 5889166"/>
              <a:gd name="connsiteX4" fmla="*/ 806617 w 7464170"/>
              <a:gd name="connsiteY4" fmla="*/ 544376 h 5889166"/>
              <a:gd name="connsiteX5" fmla="*/ 7205335 w 7464170"/>
              <a:gd name="connsiteY5" fmla="*/ 2 h 5889166"/>
              <a:gd name="connsiteX6" fmla="*/ 6121278 w 7464170"/>
              <a:gd name="connsiteY6" fmla="*/ 4361649 h 5889166"/>
              <a:gd name="connsiteX7" fmla="*/ 6282200 w 7464170"/>
              <a:gd name="connsiteY7" fmla="*/ 5444343 h 5889166"/>
              <a:gd name="connsiteX8" fmla="*/ 4615643 w 7464170"/>
              <a:gd name="connsiteY8" fmla="*/ 5355961 h 5889166"/>
              <a:gd name="connsiteX9" fmla="*/ 3207146 w 7464170"/>
              <a:gd name="connsiteY9" fmla="*/ 5198721 h 5889166"/>
              <a:gd name="connsiteX10" fmla="*/ 1920071 w 7464170"/>
              <a:gd name="connsiteY10" fmla="*/ 5124725 h 5889166"/>
              <a:gd name="connsiteX11" fmla="*/ 568313 w 7464170"/>
              <a:gd name="connsiteY11" fmla="*/ 5308066 h 5889166"/>
              <a:gd name="connsiteX0" fmla="*/ 568313 w 7488286"/>
              <a:gd name="connsiteY0" fmla="*/ 5308066 h 5889166"/>
              <a:gd name="connsiteX1" fmla="*/ 698951 w 7488286"/>
              <a:gd name="connsiteY1" fmla="*/ 3886704 h 5889166"/>
              <a:gd name="connsiteX2" fmla="*/ 909873 w 7488286"/>
              <a:gd name="connsiteY2" fmla="*/ 2701601 h 5889166"/>
              <a:gd name="connsiteX3" fmla="*/ 972164 w 7488286"/>
              <a:gd name="connsiteY3" fmla="*/ 1634136 h 5889166"/>
              <a:gd name="connsiteX4" fmla="*/ 806617 w 7488286"/>
              <a:gd name="connsiteY4" fmla="*/ 544376 h 5889166"/>
              <a:gd name="connsiteX5" fmla="*/ 7205335 w 7488286"/>
              <a:gd name="connsiteY5" fmla="*/ 2 h 5889166"/>
              <a:gd name="connsiteX6" fmla="*/ 6211476 w 7488286"/>
              <a:gd name="connsiteY6" fmla="*/ 3297966 h 5889166"/>
              <a:gd name="connsiteX7" fmla="*/ 6121278 w 7488286"/>
              <a:gd name="connsiteY7" fmla="*/ 4361649 h 5889166"/>
              <a:gd name="connsiteX8" fmla="*/ 6282200 w 7488286"/>
              <a:gd name="connsiteY8" fmla="*/ 5444343 h 5889166"/>
              <a:gd name="connsiteX9" fmla="*/ 4615643 w 7488286"/>
              <a:gd name="connsiteY9" fmla="*/ 5355961 h 5889166"/>
              <a:gd name="connsiteX10" fmla="*/ 3207146 w 7488286"/>
              <a:gd name="connsiteY10" fmla="*/ 5198721 h 5889166"/>
              <a:gd name="connsiteX11" fmla="*/ 1920071 w 7488286"/>
              <a:gd name="connsiteY11" fmla="*/ 5124725 h 5889166"/>
              <a:gd name="connsiteX12" fmla="*/ 568313 w 7488286"/>
              <a:gd name="connsiteY12" fmla="*/ 5308066 h 5889166"/>
              <a:gd name="connsiteX0" fmla="*/ 568313 w 7534015"/>
              <a:gd name="connsiteY0" fmla="*/ 5308066 h 5889166"/>
              <a:gd name="connsiteX1" fmla="*/ 698951 w 7534015"/>
              <a:gd name="connsiteY1" fmla="*/ 3886704 h 5889166"/>
              <a:gd name="connsiteX2" fmla="*/ 909873 w 7534015"/>
              <a:gd name="connsiteY2" fmla="*/ 2701601 h 5889166"/>
              <a:gd name="connsiteX3" fmla="*/ 972164 w 7534015"/>
              <a:gd name="connsiteY3" fmla="*/ 1634136 h 5889166"/>
              <a:gd name="connsiteX4" fmla="*/ 806617 w 7534015"/>
              <a:gd name="connsiteY4" fmla="*/ 544376 h 5889166"/>
              <a:gd name="connsiteX5" fmla="*/ 7205335 w 7534015"/>
              <a:gd name="connsiteY5" fmla="*/ 2 h 5889166"/>
              <a:gd name="connsiteX6" fmla="*/ 6416159 w 7534015"/>
              <a:gd name="connsiteY6" fmla="*/ 2123288 h 5889166"/>
              <a:gd name="connsiteX7" fmla="*/ 6211476 w 7534015"/>
              <a:gd name="connsiteY7" fmla="*/ 3297966 h 5889166"/>
              <a:gd name="connsiteX8" fmla="*/ 6121278 w 7534015"/>
              <a:gd name="connsiteY8" fmla="*/ 4361649 h 5889166"/>
              <a:gd name="connsiteX9" fmla="*/ 6282200 w 7534015"/>
              <a:gd name="connsiteY9" fmla="*/ 5444343 h 5889166"/>
              <a:gd name="connsiteX10" fmla="*/ 4615643 w 7534015"/>
              <a:gd name="connsiteY10" fmla="*/ 5355961 h 5889166"/>
              <a:gd name="connsiteX11" fmla="*/ 3207146 w 7534015"/>
              <a:gd name="connsiteY11" fmla="*/ 5198721 h 5889166"/>
              <a:gd name="connsiteX12" fmla="*/ 1920071 w 7534015"/>
              <a:gd name="connsiteY12" fmla="*/ 5124725 h 5889166"/>
              <a:gd name="connsiteX13" fmla="*/ 568313 w 7534015"/>
              <a:gd name="connsiteY13" fmla="*/ 5308066 h 5889166"/>
              <a:gd name="connsiteX0" fmla="*/ 568313 w 6984111"/>
              <a:gd name="connsiteY0" fmla="*/ 4865807 h 5446907"/>
              <a:gd name="connsiteX1" fmla="*/ 698951 w 6984111"/>
              <a:gd name="connsiteY1" fmla="*/ 3444445 h 5446907"/>
              <a:gd name="connsiteX2" fmla="*/ 909873 w 6984111"/>
              <a:gd name="connsiteY2" fmla="*/ 2259342 h 5446907"/>
              <a:gd name="connsiteX3" fmla="*/ 972164 w 6984111"/>
              <a:gd name="connsiteY3" fmla="*/ 1191877 h 5446907"/>
              <a:gd name="connsiteX4" fmla="*/ 806617 w 6984111"/>
              <a:gd name="connsiteY4" fmla="*/ 102117 h 5446907"/>
              <a:gd name="connsiteX5" fmla="*/ 6525370 w 6984111"/>
              <a:gd name="connsiteY5" fmla="*/ 279198 h 5446907"/>
              <a:gd name="connsiteX6" fmla="*/ 6416159 w 6984111"/>
              <a:gd name="connsiteY6" fmla="*/ 1681029 h 5446907"/>
              <a:gd name="connsiteX7" fmla="*/ 6211476 w 6984111"/>
              <a:gd name="connsiteY7" fmla="*/ 2855707 h 5446907"/>
              <a:gd name="connsiteX8" fmla="*/ 6121278 w 6984111"/>
              <a:gd name="connsiteY8" fmla="*/ 3919390 h 5446907"/>
              <a:gd name="connsiteX9" fmla="*/ 6282200 w 6984111"/>
              <a:gd name="connsiteY9" fmla="*/ 5002084 h 5446907"/>
              <a:gd name="connsiteX10" fmla="*/ 4615643 w 6984111"/>
              <a:gd name="connsiteY10" fmla="*/ 4913702 h 5446907"/>
              <a:gd name="connsiteX11" fmla="*/ 3207146 w 6984111"/>
              <a:gd name="connsiteY11" fmla="*/ 4756462 h 5446907"/>
              <a:gd name="connsiteX12" fmla="*/ 1920071 w 6984111"/>
              <a:gd name="connsiteY12" fmla="*/ 4682466 h 5446907"/>
              <a:gd name="connsiteX13" fmla="*/ 568313 w 6984111"/>
              <a:gd name="connsiteY13" fmla="*/ 4865807 h 5446907"/>
              <a:gd name="connsiteX0" fmla="*/ 568313 w 6984111"/>
              <a:gd name="connsiteY0" fmla="*/ 4865807 h 5446907"/>
              <a:gd name="connsiteX1" fmla="*/ 698951 w 6984111"/>
              <a:gd name="connsiteY1" fmla="*/ 3444445 h 5446907"/>
              <a:gd name="connsiteX2" fmla="*/ 909873 w 6984111"/>
              <a:gd name="connsiteY2" fmla="*/ 2259342 h 5446907"/>
              <a:gd name="connsiteX3" fmla="*/ 972164 w 6984111"/>
              <a:gd name="connsiteY3" fmla="*/ 1191877 h 5446907"/>
              <a:gd name="connsiteX4" fmla="*/ 806617 w 6984111"/>
              <a:gd name="connsiteY4" fmla="*/ 102117 h 5446907"/>
              <a:gd name="connsiteX5" fmla="*/ 5198468 w 6984111"/>
              <a:gd name="connsiteY5" fmla="*/ 450856 h 5446907"/>
              <a:gd name="connsiteX6" fmla="*/ 6525370 w 6984111"/>
              <a:gd name="connsiteY6" fmla="*/ 279198 h 5446907"/>
              <a:gd name="connsiteX7" fmla="*/ 6416159 w 6984111"/>
              <a:gd name="connsiteY7" fmla="*/ 1681029 h 5446907"/>
              <a:gd name="connsiteX8" fmla="*/ 6211476 w 6984111"/>
              <a:gd name="connsiteY8" fmla="*/ 2855707 h 5446907"/>
              <a:gd name="connsiteX9" fmla="*/ 6121278 w 6984111"/>
              <a:gd name="connsiteY9" fmla="*/ 3919390 h 5446907"/>
              <a:gd name="connsiteX10" fmla="*/ 6282200 w 6984111"/>
              <a:gd name="connsiteY10" fmla="*/ 5002084 h 5446907"/>
              <a:gd name="connsiteX11" fmla="*/ 4615643 w 6984111"/>
              <a:gd name="connsiteY11" fmla="*/ 4913702 h 5446907"/>
              <a:gd name="connsiteX12" fmla="*/ 3207146 w 6984111"/>
              <a:gd name="connsiteY12" fmla="*/ 4756462 h 5446907"/>
              <a:gd name="connsiteX13" fmla="*/ 1920071 w 6984111"/>
              <a:gd name="connsiteY13" fmla="*/ 4682466 h 5446907"/>
              <a:gd name="connsiteX14" fmla="*/ 568313 w 6984111"/>
              <a:gd name="connsiteY14" fmla="*/ 4865807 h 5446907"/>
              <a:gd name="connsiteX0" fmla="*/ 568313 w 6984111"/>
              <a:gd name="connsiteY0" fmla="*/ 4865807 h 5446907"/>
              <a:gd name="connsiteX1" fmla="*/ 698951 w 6984111"/>
              <a:gd name="connsiteY1" fmla="*/ 3444445 h 5446907"/>
              <a:gd name="connsiteX2" fmla="*/ 909873 w 6984111"/>
              <a:gd name="connsiteY2" fmla="*/ 2259342 h 5446907"/>
              <a:gd name="connsiteX3" fmla="*/ 972164 w 6984111"/>
              <a:gd name="connsiteY3" fmla="*/ 1191877 h 5446907"/>
              <a:gd name="connsiteX4" fmla="*/ 806617 w 6984111"/>
              <a:gd name="connsiteY4" fmla="*/ 102117 h 5446907"/>
              <a:gd name="connsiteX5" fmla="*/ 3911393 w 6984111"/>
              <a:gd name="connsiteY5" fmla="*/ 372235 h 5446907"/>
              <a:gd name="connsiteX6" fmla="*/ 5198468 w 6984111"/>
              <a:gd name="connsiteY6" fmla="*/ 450856 h 5446907"/>
              <a:gd name="connsiteX7" fmla="*/ 6525370 w 6984111"/>
              <a:gd name="connsiteY7" fmla="*/ 279198 h 5446907"/>
              <a:gd name="connsiteX8" fmla="*/ 6416159 w 6984111"/>
              <a:gd name="connsiteY8" fmla="*/ 1681029 h 5446907"/>
              <a:gd name="connsiteX9" fmla="*/ 6211476 w 6984111"/>
              <a:gd name="connsiteY9" fmla="*/ 2855707 h 5446907"/>
              <a:gd name="connsiteX10" fmla="*/ 6121278 w 6984111"/>
              <a:gd name="connsiteY10" fmla="*/ 3919390 h 5446907"/>
              <a:gd name="connsiteX11" fmla="*/ 6282200 w 6984111"/>
              <a:gd name="connsiteY11" fmla="*/ 5002084 h 5446907"/>
              <a:gd name="connsiteX12" fmla="*/ 4615643 w 6984111"/>
              <a:gd name="connsiteY12" fmla="*/ 4913702 h 5446907"/>
              <a:gd name="connsiteX13" fmla="*/ 3207146 w 6984111"/>
              <a:gd name="connsiteY13" fmla="*/ 4756462 h 5446907"/>
              <a:gd name="connsiteX14" fmla="*/ 1920071 w 6984111"/>
              <a:gd name="connsiteY14" fmla="*/ 4682466 h 5446907"/>
              <a:gd name="connsiteX15" fmla="*/ 568313 w 6984111"/>
              <a:gd name="connsiteY15" fmla="*/ 4865807 h 5446907"/>
              <a:gd name="connsiteX0" fmla="*/ 568313 w 6984111"/>
              <a:gd name="connsiteY0" fmla="*/ 4865807 h 5446907"/>
              <a:gd name="connsiteX1" fmla="*/ 698951 w 6984111"/>
              <a:gd name="connsiteY1" fmla="*/ 3444445 h 5446907"/>
              <a:gd name="connsiteX2" fmla="*/ 909873 w 6984111"/>
              <a:gd name="connsiteY2" fmla="*/ 2259342 h 5446907"/>
              <a:gd name="connsiteX3" fmla="*/ 972164 w 6984111"/>
              <a:gd name="connsiteY3" fmla="*/ 1191877 h 5446907"/>
              <a:gd name="connsiteX4" fmla="*/ 806617 w 6984111"/>
              <a:gd name="connsiteY4" fmla="*/ 102117 h 5446907"/>
              <a:gd name="connsiteX5" fmla="*/ 2489020 w 6984111"/>
              <a:gd name="connsiteY5" fmla="*/ 191871 h 5446907"/>
              <a:gd name="connsiteX6" fmla="*/ 3911393 w 6984111"/>
              <a:gd name="connsiteY6" fmla="*/ 372235 h 5446907"/>
              <a:gd name="connsiteX7" fmla="*/ 5198468 w 6984111"/>
              <a:gd name="connsiteY7" fmla="*/ 450856 h 5446907"/>
              <a:gd name="connsiteX8" fmla="*/ 6525370 w 6984111"/>
              <a:gd name="connsiteY8" fmla="*/ 279198 h 5446907"/>
              <a:gd name="connsiteX9" fmla="*/ 6416159 w 6984111"/>
              <a:gd name="connsiteY9" fmla="*/ 1681029 h 5446907"/>
              <a:gd name="connsiteX10" fmla="*/ 6211476 w 6984111"/>
              <a:gd name="connsiteY10" fmla="*/ 2855707 h 5446907"/>
              <a:gd name="connsiteX11" fmla="*/ 6121278 w 6984111"/>
              <a:gd name="connsiteY11" fmla="*/ 3919390 h 5446907"/>
              <a:gd name="connsiteX12" fmla="*/ 6282200 w 6984111"/>
              <a:gd name="connsiteY12" fmla="*/ 5002084 h 5446907"/>
              <a:gd name="connsiteX13" fmla="*/ 4615643 w 6984111"/>
              <a:gd name="connsiteY13" fmla="*/ 4913702 h 5446907"/>
              <a:gd name="connsiteX14" fmla="*/ 3207146 w 6984111"/>
              <a:gd name="connsiteY14" fmla="*/ 4756462 h 5446907"/>
              <a:gd name="connsiteX15" fmla="*/ 1920071 w 6984111"/>
              <a:gd name="connsiteY15" fmla="*/ 4682466 h 5446907"/>
              <a:gd name="connsiteX16" fmla="*/ 568313 w 6984111"/>
              <a:gd name="connsiteY16" fmla="*/ 4865807 h 5446907"/>
              <a:gd name="connsiteX0" fmla="*/ 568313 w 6984111"/>
              <a:gd name="connsiteY0" fmla="*/ 4872731 h 5453831"/>
              <a:gd name="connsiteX1" fmla="*/ 698951 w 6984111"/>
              <a:gd name="connsiteY1" fmla="*/ 3451369 h 5453831"/>
              <a:gd name="connsiteX2" fmla="*/ 909873 w 6984111"/>
              <a:gd name="connsiteY2" fmla="*/ 2266266 h 5453831"/>
              <a:gd name="connsiteX3" fmla="*/ 972164 w 6984111"/>
              <a:gd name="connsiteY3" fmla="*/ 1198801 h 5453831"/>
              <a:gd name="connsiteX4" fmla="*/ 806617 w 6984111"/>
              <a:gd name="connsiteY4" fmla="*/ 109041 h 5453831"/>
              <a:gd name="connsiteX5" fmla="*/ 2489020 w 6984111"/>
              <a:gd name="connsiteY5" fmla="*/ 198795 h 5453831"/>
              <a:gd name="connsiteX6" fmla="*/ 3911393 w 6984111"/>
              <a:gd name="connsiteY6" fmla="*/ 379159 h 5453831"/>
              <a:gd name="connsiteX7" fmla="*/ 5198468 w 6984111"/>
              <a:gd name="connsiteY7" fmla="*/ 457780 h 5453831"/>
              <a:gd name="connsiteX8" fmla="*/ 6525370 w 6984111"/>
              <a:gd name="connsiteY8" fmla="*/ 286122 h 5453831"/>
              <a:gd name="connsiteX9" fmla="*/ 6416159 w 6984111"/>
              <a:gd name="connsiteY9" fmla="*/ 1687953 h 5453831"/>
              <a:gd name="connsiteX10" fmla="*/ 6211476 w 6984111"/>
              <a:gd name="connsiteY10" fmla="*/ 2862631 h 5453831"/>
              <a:gd name="connsiteX11" fmla="*/ 6121278 w 6984111"/>
              <a:gd name="connsiteY11" fmla="*/ 3926314 h 5453831"/>
              <a:gd name="connsiteX12" fmla="*/ 6282200 w 6984111"/>
              <a:gd name="connsiteY12" fmla="*/ 5009008 h 5453831"/>
              <a:gd name="connsiteX13" fmla="*/ 4615643 w 6984111"/>
              <a:gd name="connsiteY13" fmla="*/ 4920626 h 5453831"/>
              <a:gd name="connsiteX14" fmla="*/ 3207146 w 6984111"/>
              <a:gd name="connsiteY14" fmla="*/ 4763386 h 5453831"/>
              <a:gd name="connsiteX15" fmla="*/ 1920071 w 6984111"/>
              <a:gd name="connsiteY15" fmla="*/ 4689390 h 5453831"/>
              <a:gd name="connsiteX16" fmla="*/ 568313 w 6984111"/>
              <a:gd name="connsiteY16" fmla="*/ 4872731 h 5453831"/>
              <a:gd name="connsiteX0" fmla="*/ 576587 w 6992385"/>
              <a:gd name="connsiteY0" fmla="*/ 4919103 h 5500203"/>
              <a:gd name="connsiteX1" fmla="*/ 707225 w 6992385"/>
              <a:gd name="connsiteY1" fmla="*/ 3497741 h 5500203"/>
              <a:gd name="connsiteX2" fmla="*/ 918147 w 6992385"/>
              <a:gd name="connsiteY2" fmla="*/ 2312638 h 5500203"/>
              <a:gd name="connsiteX3" fmla="*/ 980438 w 6992385"/>
              <a:gd name="connsiteY3" fmla="*/ 1245173 h 5500203"/>
              <a:gd name="connsiteX4" fmla="*/ 814891 w 6992385"/>
              <a:gd name="connsiteY4" fmla="*/ 155413 h 5500203"/>
              <a:gd name="connsiteX5" fmla="*/ 2497294 w 6992385"/>
              <a:gd name="connsiteY5" fmla="*/ 245167 h 5500203"/>
              <a:gd name="connsiteX6" fmla="*/ 3919667 w 6992385"/>
              <a:gd name="connsiteY6" fmla="*/ 425531 h 5500203"/>
              <a:gd name="connsiteX7" fmla="*/ 5206742 w 6992385"/>
              <a:gd name="connsiteY7" fmla="*/ 504152 h 5500203"/>
              <a:gd name="connsiteX8" fmla="*/ 6533644 w 6992385"/>
              <a:gd name="connsiteY8" fmla="*/ 332494 h 5500203"/>
              <a:gd name="connsiteX9" fmla="*/ 6424433 w 6992385"/>
              <a:gd name="connsiteY9" fmla="*/ 1734325 h 5500203"/>
              <a:gd name="connsiteX10" fmla="*/ 6219750 w 6992385"/>
              <a:gd name="connsiteY10" fmla="*/ 2909003 h 5500203"/>
              <a:gd name="connsiteX11" fmla="*/ 6129552 w 6992385"/>
              <a:gd name="connsiteY11" fmla="*/ 3972686 h 5500203"/>
              <a:gd name="connsiteX12" fmla="*/ 6290474 w 6992385"/>
              <a:gd name="connsiteY12" fmla="*/ 5055380 h 5500203"/>
              <a:gd name="connsiteX13" fmla="*/ 4623917 w 6992385"/>
              <a:gd name="connsiteY13" fmla="*/ 4966998 h 5500203"/>
              <a:gd name="connsiteX14" fmla="*/ 3215420 w 6992385"/>
              <a:gd name="connsiteY14" fmla="*/ 4809758 h 5500203"/>
              <a:gd name="connsiteX15" fmla="*/ 1928345 w 6992385"/>
              <a:gd name="connsiteY15" fmla="*/ 4735762 h 5500203"/>
              <a:gd name="connsiteX16" fmla="*/ 576587 w 6992385"/>
              <a:gd name="connsiteY16" fmla="*/ 4919103 h 5500203"/>
              <a:gd name="connsiteX0" fmla="*/ 568314 w 6984112"/>
              <a:gd name="connsiteY0" fmla="*/ 4918753 h 5499853"/>
              <a:gd name="connsiteX1" fmla="*/ 698952 w 6984112"/>
              <a:gd name="connsiteY1" fmla="*/ 3497391 h 5499853"/>
              <a:gd name="connsiteX2" fmla="*/ 909874 w 6984112"/>
              <a:gd name="connsiteY2" fmla="*/ 2312288 h 5499853"/>
              <a:gd name="connsiteX3" fmla="*/ 972165 w 6984112"/>
              <a:gd name="connsiteY3" fmla="*/ 1244823 h 5499853"/>
              <a:gd name="connsiteX4" fmla="*/ 806618 w 6984112"/>
              <a:gd name="connsiteY4" fmla="*/ 155063 h 5499853"/>
              <a:gd name="connsiteX5" fmla="*/ 2489021 w 6984112"/>
              <a:gd name="connsiteY5" fmla="*/ 244817 h 5499853"/>
              <a:gd name="connsiteX6" fmla="*/ 3911394 w 6984112"/>
              <a:gd name="connsiteY6" fmla="*/ 425181 h 5499853"/>
              <a:gd name="connsiteX7" fmla="*/ 5198469 w 6984112"/>
              <a:gd name="connsiteY7" fmla="*/ 503802 h 5499853"/>
              <a:gd name="connsiteX8" fmla="*/ 6525371 w 6984112"/>
              <a:gd name="connsiteY8" fmla="*/ 332144 h 5499853"/>
              <a:gd name="connsiteX9" fmla="*/ 6416160 w 6984112"/>
              <a:gd name="connsiteY9" fmla="*/ 1733975 h 5499853"/>
              <a:gd name="connsiteX10" fmla="*/ 6211477 w 6984112"/>
              <a:gd name="connsiteY10" fmla="*/ 2908653 h 5499853"/>
              <a:gd name="connsiteX11" fmla="*/ 6121279 w 6984112"/>
              <a:gd name="connsiteY11" fmla="*/ 3972336 h 5499853"/>
              <a:gd name="connsiteX12" fmla="*/ 6282201 w 6984112"/>
              <a:gd name="connsiteY12" fmla="*/ 5055030 h 5499853"/>
              <a:gd name="connsiteX13" fmla="*/ 4615644 w 6984112"/>
              <a:gd name="connsiteY13" fmla="*/ 4966648 h 5499853"/>
              <a:gd name="connsiteX14" fmla="*/ 3207147 w 6984112"/>
              <a:gd name="connsiteY14" fmla="*/ 4809408 h 5499853"/>
              <a:gd name="connsiteX15" fmla="*/ 1920072 w 6984112"/>
              <a:gd name="connsiteY15" fmla="*/ 4735412 h 5499853"/>
              <a:gd name="connsiteX16" fmla="*/ 568314 w 6984112"/>
              <a:gd name="connsiteY16" fmla="*/ 4918753 h 5499853"/>
              <a:gd name="connsiteX0" fmla="*/ 568314 w 6984112"/>
              <a:gd name="connsiteY0" fmla="*/ 4925382 h 5506482"/>
              <a:gd name="connsiteX1" fmla="*/ 698952 w 6984112"/>
              <a:gd name="connsiteY1" fmla="*/ 3504020 h 5506482"/>
              <a:gd name="connsiteX2" fmla="*/ 909874 w 6984112"/>
              <a:gd name="connsiteY2" fmla="*/ 2318917 h 5506482"/>
              <a:gd name="connsiteX3" fmla="*/ 972165 w 6984112"/>
              <a:gd name="connsiteY3" fmla="*/ 1251452 h 5506482"/>
              <a:gd name="connsiteX4" fmla="*/ 806618 w 6984112"/>
              <a:gd name="connsiteY4" fmla="*/ 161692 h 5506482"/>
              <a:gd name="connsiteX5" fmla="*/ 2489021 w 6984112"/>
              <a:gd name="connsiteY5" fmla="*/ 251446 h 5506482"/>
              <a:gd name="connsiteX6" fmla="*/ 3911394 w 6984112"/>
              <a:gd name="connsiteY6" fmla="*/ 431810 h 5506482"/>
              <a:gd name="connsiteX7" fmla="*/ 5198469 w 6984112"/>
              <a:gd name="connsiteY7" fmla="*/ 510431 h 5506482"/>
              <a:gd name="connsiteX8" fmla="*/ 6525371 w 6984112"/>
              <a:gd name="connsiteY8" fmla="*/ 338773 h 5506482"/>
              <a:gd name="connsiteX9" fmla="*/ 6416160 w 6984112"/>
              <a:gd name="connsiteY9" fmla="*/ 1740604 h 5506482"/>
              <a:gd name="connsiteX10" fmla="*/ 6211477 w 6984112"/>
              <a:gd name="connsiteY10" fmla="*/ 2915282 h 5506482"/>
              <a:gd name="connsiteX11" fmla="*/ 6121279 w 6984112"/>
              <a:gd name="connsiteY11" fmla="*/ 3978965 h 5506482"/>
              <a:gd name="connsiteX12" fmla="*/ 6282201 w 6984112"/>
              <a:gd name="connsiteY12" fmla="*/ 5061659 h 5506482"/>
              <a:gd name="connsiteX13" fmla="*/ 4615644 w 6984112"/>
              <a:gd name="connsiteY13" fmla="*/ 4973277 h 5506482"/>
              <a:gd name="connsiteX14" fmla="*/ 3207147 w 6984112"/>
              <a:gd name="connsiteY14" fmla="*/ 4816037 h 5506482"/>
              <a:gd name="connsiteX15" fmla="*/ 1920072 w 6984112"/>
              <a:gd name="connsiteY15" fmla="*/ 4742041 h 5506482"/>
              <a:gd name="connsiteX16" fmla="*/ 568314 w 6984112"/>
              <a:gd name="connsiteY16" fmla="*/ 4925382 h 5506482"/>
              <a:gd name="connsiteX0" fmla="*/ 568586 w 6984384"/>
              <a:gd name="connsiteY0" fmla="*/ 4923611 h 5504711"/>
              <a:gd name="connsiteX1" fmla="*/ 699224 w 6984384"/>
              <a:gd name="connsiteY1" fmla="*/ 3502249 h 5504711"/>
              <a:gd name="connsiteX2" fmla="*/ 910146 w 6984384"/>
              <a:gd name="connsiteY2" fmla="*/ 2317146 h 5504711"/>
              <a:gd name="connsiteX3" fmla="*/ 972437 w 6984384"/>
              <a:gd name="connsiteY3" fmla="*/ 1249681 h 5504711"/>
              <a:gd name="connsiteX4" fmla="*/ 806890 w 6984384"/>
              <a:gd name="connsiteY4" fmla="*/ 159921 h 5504711"/>
              <a:gd name="connsiteX5" fmla="*/ 2489293 w 6984384"/>
              <a:gd name="connsiteY5" fmla="*/ 249675 h 5504711"/>
              <a:gd name="connsiteX6" fmla="*/ 3911666 w 6984384"/>
              <a:gd name="connsiteY6" fmla="*/ 430039 h 5504711"/>
              <a:gd name="connsiteX7" fmla="*/ 5198741 w 6984384"/>
              <a:gd name="connsiteY7" fmla="*/ 508660 h 5504711"/>
              <a:gd name="connsiteX8" fmla="*/ 6525643 w 6984384"/>
              <a:gd name="connsiteY8" fmla="*/ 337002 h 5504711"/>
              <a:gd name="connsiteX9" fmla="*/ 6416432 w 6984384"/>
              <a:gd name="connsiteY9" fmla="*/ 1738833 h 5504711"/>
              <a:gd name="connsiteX10" fmla="*/ 6211749 w 6984384"/>
              <a:gd name="connsiteY10" fmla="*/ 2913511 h 5504711"/>
              <a:gd name="connsiteX11" fmla="*/ 6121551 w 6984384"/>
              <a:gd name="connsiteY11" fmla="*/ 3977194 h 5504711"/>
              <a:gd name="connsiteX12" fmla="*/ 6282473 w 6984384"/>
              <a:gd name="connsiteY12" fmla="*/ 5059888 h 5504711"/>
              <a:gd name="connsiteX13" fmla="*/ 4615916 w 6984384"/>
              <a:gd name="connsiteY13" fmla="*/ 4971506 h 5504711"/>
              <a:gd name="connsiteX14" fmla="*/ 3207419 w 6984384"/>
              <a:gd name="connsiteY14" fmla="*/ 4814266 h 5504711"/>
              <a:gd name="connsiteX15" fmla="*/ 1920344 w 6984384"/>
              <a:gd name="connsiteY15" fmla="*/ 4740270 h 5504711"/>
              <a:gd name="connsiteX16" fmla="*/ 568586 w 6984384"/>
              <a:gd name="connsiteY16" fmla="*/ 4923611 h 5504711"/>
              <a:gd name="connsiteX0" fmla="*/ 568586 w 6984384"/>
              <a:gd name="connsiteY0" fmla="*/ 5055346 h 5636446"/>
              <a:gd name="connsiteX1" fmla="*/ 699224 w 6984384"/>
              <a:gd name="connsiteY1" fmla="*/ 3633984 h 5636446"/>
              <a:gd name="connsiteX2" fmla="*/ 910146 w 6984384"/>
              <a:gd name="connsiteY2" fmla="*/ 2448881 h 5636446"/>
              <a:gd name="connsiteX3" fmla="*/ 972437 w 6984384"/>
              <a:gd name="connsiteY3" fmla="*/ 1381416 h 5636446"/>
              <a:gd name="connsiteX4" fmla="*/ 806890 w 6984384"/>
              <a:gd name="connsiteY4" fmla="*/ 291656 h 5636446"/>
              <a:gd name="connsiteX5" fmla="*/ 2489293 w 6984384"/>
              <a:gd name="connsiteY5" fmla="*/ 381410 h 5636446"/>
              <a:gd name="connsiteX6" fmla="*/ 3911666 w 6984384"/>
              <a:gd name="connsiteY6" fmla="*/ 561774 h 5636446"/>
              <a:gd name="connsiteX7" fmla="*/ 5198741 w 6984384"/>
              <a:gd name="connsiteY7" fmla="*/ 640395 h 5636446"/>
              <a:gd name="connsiteX8" fmla="*/ 6525643 w 6984384"/>
              <a:gd name="connsiteY8" fmla="*/ 468737 h 5636446"/>
              <a:gd name="connsiteX9" fmla="*/ 6416432 w 6984384"/>
              <a:gd name="connsiteY9" fmla="*/ 1870568 h 5636446"/>
              <a:gd name="connsiteX10" fmla="*/ 6211749 w 6984384"/>
              <a:gd name="connsiteY10" fmla="*/ 3045246 h 5636446"/>
              <a:gd name="connsiteX11" fmla="*/ 6121551 w 6984384"/>
              <a:gd name="connsiteY11" fmla="*/ 4108929 h 5636446"/>
              <a:gd name="connsiteX12" fmla="*/ 6282473 w 6984384"/>
              <a:gd name="connsiteY12" fmla="*/ 5191623 h 5636446"/>
              <a:gd name="connsiteX13" fmla="*/ 4615916 w 6984384"/>
              <a:gd name="connsiteY13" fmla="*/ 5103241 h 5636446"/>
              <a:gd name="connsiteX14" fmla="*/ 3207419 w 6984384"/>
              <a:gd name="connsiteY14" fmla="*/ 4946001 h 5636446"/>
              <a:gd name="connsiteX15" fmla="*/ 1920344 w 6984384"/>
              <a:gd name="connsiteY15" fmla="*/ 4872005 h 5636446"/>
              <a:gd name="connsiteX16" fmla="*/ 568586 w 6984384"/>
              <a:gd name="connsiteY16" fmla="*/ 5055346 h 5636446"/>
              <a:gd name="connsiteX0" fmla="*/ 568586 w 6984384"/>
              <a:gd name="connsiteY0" fmla="*/ 5112800 h 5693900"/>
              <a:gd name="connsiteX1" fmla="*/ 699224 w 6984384"/>
              <a:gd name="connsiteY1" fmla="*/ 3691438 h 5693900"/>
              <a:gd name="connsiteX2" fmla="*/ 910146 w 6984384"/>
              <a:gd name="connsiteY2" fmla="*/ 2506335 h 5693900"/>
              <a:gd name="connsiteX3" fmla="*/ 972437 w 6984384"/>
              <a:gd name="connsiteY3" fmla="*/ 1438870 h 5693900"/>
              <a:gd name="connsiteX4" fmla="*/ 806890 w 6984384"/>
              <a:gd name="connsiteY4" fmla="*/ 349110 h 5693900"/>
              <a:gd name="connsiteX5" fmla="*/ 2489293 w 6984384"/>
              <a:gd name="connsiteY5" fmla="*/ 438864 h 5693900"/>
              <a:gd name="connsiteX6" fmla="*/ 3911666 w 6984384"/>
              <a:gd name="connsiteY6" fmla="*/ 619228 h 5693900"/>
              <a:gd name="connsiteX7" fmla="*/ 5198741 w 6984384"/>
              <a:gd name="connsiteY7" fmla="*/ 697849 h 5693900"/>
              <a:gd name="connsiteX8" fmla="*/ 6525643 w 6984384"/>
              <a:gd name="connsiteY8" fmla="*/ 526191 h 5693900"/>
              <a:gd name="connsiteX9" fmla="*/ 6416432 w 6984384"/>
              <a:gd name="connsiteY9" fmla="*/ 1928022 h 5693900"/>
              <a:gd name="connsiteX10" fmla="*/ 6211749 w 6984384"/>
              <a:gd name="connsiteY10" fmla="*/ 3102700 h 5693900"/>
              <a:gd name="connsiteX11" fmla="*/ 6121551 w 6984384"/>
              <a:gd name="connsiteY11" fmla="*/ 4166383 h 5693900"/>
              <a:gd name="connsiteX12" fmla="*/ 6282473 w 6984384"/>
              <a:gd name="connsiteY12" fmla="*/ 5249077 h 5693900"/>
              <a:gd name="connsiteX13" fmla="*/ 4615916 w 6984384"/>
              <a:gd name="connsiteY13" fmla="*/ 5160695 h 5693900"/>
              <a:gd name="connsiteX14" fmla="*/ 3207419 w 6984384"/>
              <a:gd name="connsiteY14" fmla="*/ 5003455 h 5693900"/>
              <a:gd name="connsiteX15" fmla="*/ 1920344 w 6984384"/>
              <a:gd name="connsiteY15" fmla="*/ 4929459 h 5693900"/>
              <a:gd name="connsiteX16" fmla="*/ 568586 w 6984384"/>
              <a:gd name="connsiteY16" fmla="*/ 5112800 h 5693900"/>
              <a:gd name="connsiteX0" fmla="*/ 568586 w 6984384"/>
              <a:gd name="connsiteY0" fmla="*/ 5113915 h 5695015"/>
              <a:gd name="connsiteX1" fmla="*/ 699224 w 6984384"/>
              <a:gd name="connsiteY1" fmla="*/ 3692553 h 5695015"/>
              <a:gd name="connsiteX2" fmla="*/ 910146 w 6984384"/>
              <a:gd name="connsiteY2" fmla="*/ 2507450 h 5695015"/>
              <a:gd name="connsiteX3" fmla="*/ 972437 w 6984384"/>
              <a:gd name="connsiteY3" fmla="*/ 1439985 h 5695015"/>
              <a:gd name="connsiteX4" fmla="*/ 806890 w 6984384"/>
              <a:gd name="connsiteY4" fmla="*/ 350225 h 5695015"/>
              <a:gd name="connsiteX5" fmla="*/ 2478886 w 6984384"/>
              <a:gd name="connsiteY5" fmla="*/ 435355 h 5695015"/>
              <a:gd name="connsiteX6" fmla="*/ 3911666 w 6984384"/>
              <a:gd name="connsiteY6" fmla="*/ 620343 h 5695015"/>
              <a:gd name="connsiteX7" fmla="*/ 5198741 w 6984384"/>
              <a:gd name="connsiteY7" fmla="*/ 698964 h 5695015"/>
              <a:gd name="connsiteX8" fmla="*/ 6525643 w 6984384"/>
              <a:gd name="connsiteY8" fmla="*/ 527306 h 5695015"/>
              <a:gd name="connsiteX9" fmla="*/ 6416432 w 6984384"/>
              <a:gd name="connsiteY9" fmla="*/ 1929137 h 5695015"/>
              <a:gd name="connsiteX10" fmla="*/ 6211749 w 6984384"/>
              <a:gd name="connsiteY10" fmla="*/ 3103815 h 5695015"/>
              <a:gd name="connsiteX11" fmla="*/ 6121551 w 6984384"/>
              <a:gd name="connsiteY11" fmla="*/ 4167498 h 5695015"/>
              <a:gd name="connsiteX12" fmla="*/ 6282473 w 6984384"/>
              <a:gd name="connsiteY12" fmla="*/ 5250192 h 5695015"/>
              <a:gd name="connsiteX13" fmla="*/ 4615916 w 6984384"/>
              <a:gd name="connsiteY13" fmla="*/ 5161810 h 5695015"/>
              <a:gd name="connsiteX14" fmla="*/ 3207419 w 6984384"/>
              <a:gd name="connsiteY14" fmla="*/ 5004570 h 5695015"/>
              <a:gd name="connsiteX15" fmla="*/ 1920344 w 6984384"/>
              <a:gd name="connsiteY15" fmla="*/ 4930574 h 5695015"/>
              <a:gd name="connsiteX16" fmla="*/ 568586 w 6984384"/>
              <a:gd name="connsiteY16" fmla="*/ 5113915 h 5695015"/>
              <a:gd name="connsiteX0" fmla="*/ 568586 w 6984384"/>
              <a:gd name="connsiteY0" fmla="*/ 5275974 h 5857074"/>
              <a:gd name="connsiteX1" fmla="*/ 699224 w 6984384"/>
              <a:gd name="connsiteY1" fmla="*/ 3854612 h 5857074"/>
              <a:gd name="connsiteX2" fmla="*/ 910146 w 6984384"/>
              <a:gd name="connsiteY2" fmla="*/ 2669509 h 5857074"/>
              <a:gd name="connsiteX3" fmla="*/ 972437 w 6984384"/>
              <a:gd name="connsiteY3" fmla="*/ 1602044 h 5857074"/>
              <a:gd name="connsiteX4" fmla="*/ 806890 w 6984384"/>
              <a:gd name="connsiteY4" fmla="*/ 512284 h 5857074"/>
              <a:gd name="connsiteX5" fmla="*/ 2478886 w 6984384"/>
              <a:gd name="connsiteY5" fmla="*/ 597414 h 5857074"/>
              <a:gd name="connsiteX6" fmla="*/ 3911666 w 6984384"/>
              <a:gd name="connsiteY6" fmla="*/ 782402 h 5857074"/>
              <a:gd name="connsiteX7" fmla="*/ 5198741 w 6984384"/>
              <a:gd name="connsiteY7" fmla="*/ 861023 h 5857074"/>
              <a:gd name="connsiteX8" fmla="*/ 6525643 w 6984384"/>
              <a:gd name="connsiteY8" fmla="*/ 689365 h 5857074"/>
              <a:gd name="connsiteX9" fmla="*/ 6416432 w 6984384"/>
              <a:gd name="connsiteY9" fmla="*/ 2091196 h 5857074"/>
              <a:gd name="connsiteX10" fmla="*/ 6211749 w 6984384"/>
              <a:gd name="connsiteY10" fmla="*/ 3265874 h 5857074"/>
              <a:gd name="connsiteX11" fmla="*/ 6121551 w 6984384"/>
              <a:gd name="connsiteY11" fmla="*/ 4329557 h 5857074"/>
              <a:gd name="connsiteX12" fmla="*/ 6282473 w 6984384"/>
              <a:gd name="connsiteY12" fmla="*/ 5412251 h 5857074"/>
              <a:gd name="connsiteX13" fmla="*/ 4615916 w 6984384"/>
              <a:gd name="connsiteY13" fmla="*/ 5323869 h 5857074"/>
              <a:gd name="connsiteX14" fmla="*/ 3207419 w 6984384"/>
              <a:gd name="connsiteY14" fmla="*/ 5166629 h 5857074"/>
              <a:gd name="connsiteX15" fmla="*/ 1920344 w 6984384"/>
              <a:gd name="connsiteY15" fmla="*/ 5092633 h 5857074"/>
              <a:gd name="connsiteX16" fmla="*/ 568586 w 6984384"/>
              <a:gd name="connsiteY16" fmla="*/ 5275974 h 5857074"/>
              <a:gd name="connsiteX0" fmla="*/ 568586 w 6984384"/>
              <a:gd name="connsiteY0" fmla="*/ 5232565 h 5813665"/>
              <a:gd name="connsiteX1" fmla="*/ 699224 w 6984384"/>
              <a:gd name="connsiteY1" fmla="*/ 3811203 h 5813665"/>
              <a:gd name="connsiteX2" fmla="*/ 910146 w 6984384"/>
              <a:gd name="connsiteY2" fmla="*/ 2626100 h 5813665"/>
              <a:gd name="connsiteX3" fmla="*/ 972437 w 6984384"/>
              <a:gd name="connsiteY3" fmla="*/ 1558635 h 5813665"/>
              <a:gd name="connsiteX4" fmla="*/ 806890 w 6984384"/>
              <a:gd name="connsiteY4" fmla="*/ 468875 h 5813665"/>
              <a:gd name="connsiteX5" fmla="*/ 2478886 w 6984384"/>
              <a:gd name="connsiteY5" fmla="*/ 554005 h 5813665"/>
              <a:gd name="connsiteX6" fmla="*/ 3911666 w 6984384"/>
              <a:gd name="connsiteY6" fmla="*/ 738993 h 5813665"/>
              <a:gd name="connsiteX7" fmla="*/ 5198741 w 6984384"/>
              <a:gd name="connsiteY7" fmla="*/ 817614 h 5813665"/>
              <a:gd name="connsiteX8" fmla="*/ 6525643 w 6984384"/>
              <a:gd name="connsiteY8" fmla="*/ 645956 h 5813665"/>
              <a:gd name="connsiteX9" fmla="*/ 6416432 w 6984384"/>
              <a:gd name="connsiteY9" fmla="*/ 2047787 h 5813665"/>
              <a:gd name="connsiteX10" fmla="*/ 6211749 w 6984384"/>
              <a:gd name="connsiteY10" fmla="*/ 3222465 h 5813665"/>
              <a:gd name="connsiteX11" fmla="*/ 6121551 w 6984384"/>
              <a:gd name="connsiteY11" fmla="*/ 4286148 h 5813665"/>
              <a:gd name="connsiteX12" fmla="*/ 6282473 w 6984384"/>
              <a:gd name="connsiteY12" fmla="*/ 5368842 h 5813665"/>
              <a:gd name="connsiteX13" fmla="*/ 4615916 w 6984384"/>
              <a:gd name="connsiteY13" fmla="*/ 5280460 h 5813665"/>
              <a:gd name="connsiteX14" fmla="*/ 3207419 w 6984384"/>
              <a:gd name="connsiteY14" fmla="*/ 5123220 h 5813665"/>
              <a:gd name="connsiteX15" fmla="*/ 1920344 w 6984384"/>
              <a:gd name="connsiteY15" fmla="*/ 5049224 h 5813665"/>
              <a:gd name="connsiteX16" fmla="*/ 568586 w 6984384"/>
              <a:gd name="connsiteY16" fmla="*/ 5232565 h 5813665"/>
              <a:gd name="connsiteX0" fmla="*/ 568586 w 6984384"/>
              <a:gd name="connsiteY0" fmla="*/ 5232565 h 5813665"/>
              <a:gd name="connsiteX1" fmla="*/ 699224 w 6984384"/>
              <a:gd name="connsiteY1" fmla="*/ 3811203 h 5813665"/>
              <a:gd name="connsiteX2" fmla="*/ 910146 w 6984384"/>
              <a:gd name="connsiteY2" fmla="*/ 2626100 h 5813665"/>
              <a:gd name="connsiteX3" fmla="*/ 972437 w 6984384"/>
              <a:gd name="connsiteY3" fmla="*/ 1558635 h 5813665"/>
              <a:gd name="connsiteX4" fmla="*/ 806890 w 6984384"/>
              <a:gd name="connsiteY4" fmla="*/ 468875 h 5813665"/>
              <a:gd name="connsiteX5" fmla="*/ 2478886 w 6984384"/>
              <a:gd name="connsiteY5" fmla="*/ 554005 h 5813665"/>
              <a:gd name="connsiteX6" fmla="*/ 3911666 w 6984384"/>
              <a:gd name="connsiteY6" fmla="*/ 738993 h 5813665"/>
              <a:gd name="connsiteX7" fmla="*/ 5198741 w 6984384"/>
              <a:gd name="connsiteY7" fmla="*/ 817614 h 5813665"/>
              <a:gd name="connsiteX8" fmla="*/ 6525643 w 6984384"/>
              <a:gd name="connsiteY8" fmla="*/ 645956 h 5813665"/>
              <a:gd name="connsiteX9" fmla="*/ 6416432 w 6984384"/>
              <a:gd name="connsiteY9" fmla="*/ 2047787 h 5813665"/>
              <a:gd name="connsiteX10" fmla="*/ 6211749 w 6984384"/>
              <a:gd name="connsiteY10" fmla="*/ 3222465 h 5813665"/>
              <a:gd name="connsiteX11" fmla="*/ 6121551 w 6984384"/>
              <a:gd name="connsiteY11" fmla="*/ 4286148 h 5813665"/>
              <a:gd name="connsiteX12" fmla="*/ 6282473 w 6984384"/>
              <a:gd name="connsiteY12" fmla="*/ 5368842 h 5813665"/>
              <a:gd name="connsiteX13" fmla="*/ 4615916 w 6984384"/>
              <a:gd name="connsiteY13" fmla="*/ 5280460 h 5813665"/>
              <a:gd name="connsiteX14" fmla="*/ 3207419 w 6984384"/>
              <a:gd name="connsiteY14" fmla="*/ 5123220 h 5813665"/>
              <a:gd name="connsiteX15" fmla="*/ 1920344 w 6984384"/>
              <a:gd name="connsiteY15" fmla="*/ 5049224 h 5813665"/>
              <a:gd name="connsiteX16" fmla="*/ 568586 w 6984384"/>
              <a:gd name="connsiteY16" fmla="*/ 5232565 h 5813665"/>
              <a:gd name="connsiteX0" fmla="*/ 568586 w 6984384"/>
              <a:gd name="connsiteY0" fmla="*/ 5263168 h 5844268"/>
              <a:gd name="connsiteX1" fmla="*/ 699224 w 6984384"/>
              <a:gd name="connsiteY1" fmla="*/ 3841806 h 5844268"/>
              <a:gd name="connsiteX2" fmla="*/ 910146 w 6984384"/>
              <a:gd name="connsiteY2" fmla="*/ 2656703 h 5844268"/>
              <a:gd name="connsiteX3" fmla="*/ 972437 w 6984384"/>
              <a:gd name="connsiteY3" fmla="*/ 1589238 h 5844268"/>
              <a:gd name="connsiteX4" fmla="*/ 806890 w 6984384"/>
              <a:gd name="connsiteY4" fmla="*/ 499478 h 5844268"/>
              <a:gd name="connsiteX5" fmla="*/ 2478886 w 6984384"/>
              <a:gd name="connsiteY5" fmla="*/ 584608 h 5844268"/>
              <a:gd name="connsiteX6" fmla="*/ 3911666 w 6984384"/>
              <a:gd name="connsiteY6" fmla="*/ 769596 h 5844268"/>
              <a:gd name="connsiteX7" fmla="*/ 5198741 w 6984384"/>
              <a:gd name="connsiteY7" fmla="*/ 848217 h 5844268"/>
              <a:gd name="connsiteX8" fmla="*/ 6525643 w 6984384"/>
              <a:gd name="connsiteY8" fmla="*/ 676559 h 5844268"/>
              <a:gd name="connsiteX9" fmla="*/ 6416432 w 6984384"/>
              <a:gd name="connsiteY9" fmla="*/ 2078390 h 5844268"/>
              <a:gd name="connsiteX10" fmla="*/ 6211749 w 6984384"/>
              <a:gd name="connsiteY10" fmla="*/ 3253068 h 5844268"/>
              <a:gd name="connsiteX11" fmla="*/ 6121551 w 6984384"/>
              <a:gd name="connsiteY11" fmla="*/ 4316751 h 5844268"/>
              <a:gd name="connsiteX12" fmla="*/ 6282473 w 6984384"/>
              <a:gd name="connsiteY12" fmla="*/ 5399445 h 5844268"/>
              <a:gd name="connsiteX13" fmla="*/ 4615916 w 6984384"/>
              <a:gd name="connsiteY13" fmla="*/ 5311063 h 5844268"/>
              <a:gd name="connsiteX14" fmla="*/ 3207419 w 6984384"/>
              <a:gd name="connsiteY14" fmla="*/ 5153823 h 5844268"/>
              <a:gd name="connsiteX15" fmla="*/ 1920344 w 6984384"/>
              <a:gd name="connsiteY15" fmla="*/ 5079827 h 5844268"/>
              <a:gd name="connsiteX16" fmla="*/ 568586 w 6984384"/>
              <a:gd name="connsiteY16" fmla="*/ 5263168 h 5844268"/>
              <a:gd name="connsiteX0" fmla="*/ 568586 w 6984384"/>
              <a:gd name="connsiteY0" fmla="*/ 5252313 h 5833413"/>
              <a:gd name="connsiteX1" fmla="*/ 699224 w 6984384"/>
              <a:gd name="connsiteY1" fmla="*/ 3830951 h 5833413"/>
              <a:gd name="connsiteX2" fmla="*/ 910146 w 6984384"/>
              <a:gd name="connsiteY2" fmla="*/ 2645848 h 5833413"/>
              <a:gd name="connsiteX3" fmla="*/ 972437 w 6984384"/>
              <a:gd name="connsiteY3" fmla="*/ 1578383 h 5833413"/>
              <a:gd name="connsiteX4" fmla="*/ 806890 w 6984384"/>
              <a:gd name="connsiteY4" fmla="*/ 488623 h 5833413"/>
              <a:gd name="connsiteX5" fmla="*/ 2478886 w 6984384"/>
              <a:gd name="connsiteY5" fmla="*/ 573753 h 5833413"/>
              <a:gd name="connsiteX6" fmla="*/ 3911666 w 6984384"/>
              <a:gd name="connsiteY6" fmla="*/ 758741 h 5833413"/>
              <a:gd name="connsiteX7" fmla="*/ 5198741 w 6984384"/>
              <a:gd name="connsiteY7" fmla="*/ 837362 h 5833413"/>
              <a:gd name="connsiteX8" fmla="*/ 6525643 w 6984384"/>
              <a:gd name="connsiteY8" fmla="*/ 665704 h 5833413"/>
              <a:gd name="connsiteX9" fmla="*/ 6416432 w 6984384"/>
              <a:gd name="connsiteY9" fmla="*/ 2067535 h 5833413"/>
              <a:gd name="connsiteX10" fmla="*/ 6211749 w 6984384"/>
              <a:gd name="connsiteY10" fmla="*/ 3242213 h 5833413"/>
              <a:gd name="connsiteX11" fmla="*/ 6121551 w 6984384"/>
              <a:gd name="connsiteY11" fmla="*/ 4305896 h 5833413"/>
              <a:gd name="connsiteX12" fmla="*/ 6282473 w 6984384"/>
              <a:gd name="connsiteY12" fmla="*/ 5388590 h 5833413"/>
              <a:gd name="connsiteX13" fmla="*/ 4615916 w 6984384"/>
              <a:gd name="connsiteY13" fmla="*/ 5300208 h 5833413"/>
              <a:gd name="connsiteX14" fmla="*/ 3207419 w 6984384"/>
              <a:gd name="connsiteY14" fmla="*/ 5142968 h 5833413"/>
              <a:gd name="connsiteX15" fmla="*/ 1920344 w 6984384"/>
              <a:gd name="connsiteY15" fmla="*/ 5068972 h 5833413"/>
              <a:gd name="connsiteX16" fmla="*/ 568586 w 6984384"/>
              <a:gd name="connsiteY16" fmla="*/ 5252313 h 5833413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61413 h 5842513"/>
              <a:gd name="connsiteX1" fmla="*/ 699224 w 6984384"/>
              <a:gd name="connsiteY1" fmla="*/ 3840051 h 5842513"/>
              <a:gd name="connsiteX2" fmla="*/ 910146 w 6984384"/>
              <a:gd name="connsiteY2" fmla="*/ 2654948 h 5842513"/>
              <a:gd name="connsiteX3" fmla="*/ 972437 w 6984384"/>
              <a:gd name="connsiteY3" fmla="*/ 1587483 h 5842513"/>
              <a:gd name="connsiteX4" fmla="*/ 806890 w 6984384"/>
              <a:gd name="connsiteY4" fmla="*/ 497723 h 5842513"/>
              <a:gd name="connsiteX5" fmla="*/ 2478886 w 6984384"/>
              <a:gd name="connsiteY5" fmla="*/ 582853 h 5842513"/>
              <a:gd name="connsiteX6" fmla="*/ 3911666 w 6984384"/>
              <a:gd name="connsiteY6" fmla="*/ 767841 h 5842513"/>
              <a:gd name="connsiteX7" fmla="*/ 5198741 w 6984384"/>
              <a:gd name="connsiteY7" fmla="*/ 846462 h 5842513"/>
              <a:gd name="connsiteX8" fmla="*/ 6525643 w 6984384"/>
              <a:gd name="connsiteY8" fmla="*/ 674804 h 5842513"/>
              <a:gd name="connsiteX9" fmla="*/ 6416432 w 6984384"/>
              <a:gd name="connsiteY9" fmla="*/ 2076635 h 5842513"/>
              <a:gd name="connsiteX10" fmla="*/ 6211749 w 6984384"/>
              <a:gd name="connsiteY10" fmla="*/ 3251313 h 5842513"/>
              <a:gd name="connsiteX11" fmla="*/ 6121551 w 6984384"/>
              <a:gd name="connsiteY11" fmla="*/ 4314996 h 5842513"/>
              <a:gd name="connsiteX12" fmla="*/ 6282473 w 6984384"/>
              <a:gd name="connsiteY12" fmla="*/ 5397690 h 5842513"/>
              <a:gd name="connsiteX13" fmla="*/ 4615916 w 6984384"/>
              <a:gd name="connsiteY13" fmla="*/ 5309308 h 5842513"/>
              <a:gd name="connsiteX14" fmla="*/ 3207419 w 6984384"/>
              <a:gd name="connsiteY14" fmla="*/ 5152068 h 5842513"/>
              <a:gd name="connsiteX15" fmla="*/ 1920344 w 6984384"/>
              <a:gd name="connsiteY15" fmla="*/ 5078072 h 5842513"/>
              <a:gd name="connsiteX16" fmla="*/ 568586 w 6984384"/>
              <a:gd name="connsiteY16" fmla="*/ 5261413 h 5842513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58978 h 5840078"/>
              <a:gd name="connsiteX1" fmla="*/ 699224 w 6984384"/>
              <a:gd name="connsiteY1" fmla="*/ 3837616 h 5840078"/>
              <a:gd name="connsiteX2" fmla="*/ 910146 w 6984384"/>
              <a:gd name="connsiteY2" fmla="*/ 2652513 h 5840078"/>
              <a:gd name="connsiteX3" fmla="*/ 972437 w 6984384"/>
              <a:gd name="connsiteY3" fmla="*/ 1585048 h 5840078"/>
              <a:gd name="connsiteX4" fmla="*/ 806890 w 6984384"/>
              <a:gd name="connsiteY4" fmla="*/ 495288 h 5840078"/>
              <a:gd name="connsiteX5" fmla="*/ 2478886 w 6984384"/>
              <a:gd name="connsiteY5" fmla="*/ 580418 h 5840078"/>
              <a:gd name="connsiteX6" fmla="*/ 3911666 w 6984384"/>
              <a:gd name="connsiteY6" fmla="*/ 765406 h 5840078"/>
              <a:gd name="connsiteX7" fmla="*/ 5198741 w 6984384"/>
              <a:gd name="connsiteY7" fmla="*/ 844027 h 5840078"/>
              <a:gd name="connsiteX8" fmla="*/ 6525643 w 6984384"/>
              <a:gd name="connsiteY8" fmla="*/ 672369 h 5840078"/>
              <a:gd name="connsiteX9" fmla="*/ 6416432 w 6984384"/>
              <a:gd name="connsiteY9" fmla="*/ 2074200 h 5840078"/>
              <a:gd name="connsiteX10" fmla="*/ 6211749 w 6984384"/>
              <a:gd name="connsiteY10" fmla="*/ 3248878 h 5840078"/>
              <a:gd name="connsiteX11" fmla="*/ 6121551 w 6984384"/>
              <a:gd name="connsiteY11" fmla="*/ 4312561 h 5840078"/>
              <a:gd name="connsiteX12" fmla="*/ 6282473 w 6984384"/>
              <a:gd name="connsiteY12" fmla="*/ 5395255 h 5840078"/>
              <a:gd name="connsiteX13" fmla="*/ 4615916 w 6984384"/>
              <a:gd name="connsiteY13" fmla="*/ 5306873 h 5840078"/>
              <a:gd name="connsiteX14" fmla="*/ 3207419 w 6984384"/>
              <a:gd name="connsiteY14" fmla="*/ 5149633 h 5840078"/>
              <a:gd name="connsiteX15" fmla="*/ 1920344 w 6984384"/>
              <a:gd name="connsiteY15" fmla="*/ 5075637 h 5840078"/>
              <a:gd name="connsiteX16" fmla="*/ 568586 w 6984384"/>
              <a:gd name="connsiteY16" fmla="*/ 5258978 h 5840078"/>
              <a:gd name="connsiteX0" fmla="*/ 568586 w 6984384"/>
              <a:gd name="connsiteY0" fmla="*/ 5261241 h 5842341"/>
              <a:gd name="connsiteX1" fmla="*/ 699224 w 6984384"/>
              <a:gd name="connsiteY1" fmla="*/ 3839879 h 5842341"/>
              <a:gd name="connsiteX2" fmla="*/ 910146 w 6984384"/>
              <a:gd name="connsiteY2" fmla="*/ 2654776 h 5842341"/>
              <a:gd name="connsiteX3" fmla="*/ 972437 w 6984384"/>
              <a:gd name="connsiteY3" fmla="*/ 1587311 h 5842341"/>
              <a:gd name="connsiteX4" fmla="*/ 806890 w 6984384"/>
              <a:gd name="connsiteY4" fmla="*/ 497551 h 5842341"/>
              <a:gd name="connsiteX5" fmla="*/ 2478886 w 6984384"/>
              <a:gd name="connsiteY5" fmla="*/ 582681 h 5842341"/>
              <a:gd name="connsiteX6" fmla="*/ 3911666 w 6984384"/>
              <a:gd name="connsiteY6" fmla="*/ 767669 h 5842341"/>
              <a:gd name="connsiteX7" fmla="*/ 5198741 w 6984384"/>
              <a:gd name="connsiteY7" fmla="*/ 846290 h 5842341"/>
              <a:gd name="connsiteX8" fmla="*/ 6525643 w 6984384"/>
              <a:gd name="connsiteY8" fmla="*/ 674632 h 5842341"/>
              <a:gd name="connsiteX9" fmla="*/ 6416432 w 6984384"/>
              <a:gd name="connsiteY9" fmla="*/ 2076463 h 5842341"/>
              <a:gd name="connsiteX10" fmla="*/ 6211749 w 6984384"/>
              <a:gd name="connsiteY10" fmla="*/ 3251141 h 5842341"/>
              <a:gd name="connsiteX11" fmla="*/ 6121551 w 6984384"/>
              <a:gd name="connsiteY11" fmla="*/ 4314824 h 5842341"/>
              <a:gd name="connsiteX12" fmla="*/ 6282473 w 6984384"/>
              <a:gd name="connsiteY12" fmla="*/ 5397518 h 5842341"/>
              <a:gd name="connsiteX13" fmla="*/ 4615916 w 6984384"/>
              <a:gd name="connsiteY13" fmla="*/ 5309136 h 5842341"/>
              <a:gd name="connsiteX14" fmla="*/ 3207419 w 6984384"/>
              <a:gd name="connsiteY14" fmla="*/ 5151896 h 5842341"/>
              <a:gd name="connsiteX15" fmla="*/ 1920344 w 6984384"/>
              <a:gd name="connsiteY15" fmla="*/ 5077900 h 5842341"/>
              <a:gd name="connsiteX16" fmla="*/ 568586 w 6984384"/>
              <a:gd name="connsiteY16" fmla="*/ 5261241 h 5842341"/>
              <a:gd name="connsiteX0" fmla="*/ 568586 w 6984384"/>
              <a:gd name="connsiteY0" fmla="*/ 5261241 h 5842341"/>
              <a:gd name="connsiteX1" fmla="*/ 699224 w 6984384"/>
              <a:gd name="connsiteY1" fmla="*/ 3839879 h 5842341"/>
              <a:gd name="connsiteX2" fmla="*/ 910146 w 6984384"/>
              <a:gd name="connsiteY2" fmla="*/ 2654776 h 5842341"/>
              <a:gd name="connsiteX3" fmla="*/ 972437 w 6984384"/>
              <a:gd name="connsiteY3" fmla="*/ 1587311 h 5842341"/>
              <a:gd name="connsiteX4" fmla="*/ 806890 w 6984384"/>
              <a:gd name="connsiteY4" fmla="*/ 497551 h 5842341"/>
              <a:gd name="connsiteX5" fmla="*/ 2478886 w 6984384"/>
              <a:gd name="connsiteY5" fmla="*/ 582681 h 5842341"/>
              <a:gd name="connsiteX6" fmla="*/ 3911666 w 6984384"/>
              <a:gd name="connsiteY6" fmla="*/ 767669 h 5842341"/>
              <a:gd name="connsiteX7" fmla="*/ 5198741 w 6984384"/>
              <a:gd name="connsiteY7" fmla="*/ 846290 h 5842341"/>
              <a:gd name="connsiteX8" fmla="*/ 6525643 w 6984384"/>
              <a:gd name="connsiteY8" fmla="*/ 674632 h 5842341"/>
              <a:gd name="connsiteX9" fmla="*/ 6416432 w 6984384"/>
              <a:gd name="connsiteY9" fmla="*/ 2076463 h 5842341"/>
              <a:gd name="connsiteX10" fmla="*/ 6211749 w 6984384"/>
              <a:gd name="connsiteY10" fmla="*/ 3251141 h 5842341"/>
              <a:gd name="connsiteX11" fmla="*/ 6121551 w 6984384"/>
              <a:gd name="connsiteY11" fmla="*/ 4314824 h 5842341"/>
              <a:gd name="connsiteX12" fmla="*/ 6282473 w 6984384"/>
              <a:gd name="connsiteY12" fmla="*/ 5397518 h 5842341"/>
              <a:gd name="connsiteX13" fmla="*/ 4615916 w 6984384"/>
              <a:gd name="connsiteY13" fmla="*/ 5309136 h 5842341"/>
              <a:gd name="connsiteX14" fmla="*/ 3207419 w 6984384"/>
              <a:gd name="connsiteY14" fmla="*/ 5151896 h 5842341"/>
              <a:gd name="connsiteX15" fmla="*/ 1920344 w 6984384"/>
              <a:gd name="connsiteY15" fmla="*/ 5077900 h 5842341"/>
              <a:gd name="connsiteX16" fmla="*/ 568586 w 6984384"/>
              <a:gd name="connsiteY16" fmla="*/ 5261241 h 5842341"/>
              <a:gd name="connsiteX0" fmla="*/ 568586 w 6984384"/>
              <a:gd name="connsiteY0" fmla="*/ 5299479 h 5880579"/>
              <a:gd name="connsiteX1" fmla="*/ 699224 w 6984384"/>
              <a:gd name="connsiteY1" fmla="*/ 3878117 h 5880579"/>
              <a:gd name="connsiteX2" fmla="*/ 910146 w 6984384"/>
              <a:gd name="connsiteY2" fmla="*/ 2693014 h 5880579"/>
              <a:gd name="connsiteX3" fmla="*/ 972437 w 6984384"/>
              <a:gd name="connsiteY3" fmla="*/ 1625549 h 5880579"/>
              <a:gd name="connsiteX4" fmla="*/ 806890 w 6984384"/>
              <a:gd name="connsiteY4" fmla="*/ 535789 h 5880579"/>
              <a:gd name="connsiteX5" fmla="*/ 2478886 w 6984384"/>
              <a:gd name="connsiteY5" fmla="*/ 620919 h 5880579"/>
              <a:gd name="connsiteX6" fmla="*/ 3911666 w 6984384"/>
              <a:gd name="connsiteY6" fmla="*/ 805907 h 5880579"/>
              <a:gd name="connsiteX7" fmla="*/ 5198741 w 6984384"/>
              <a:gd name="connsiteY7" fmla="*/ 884528 h 5880579"/>
              <a:gd name="connsiteX8" fmla="*/ 6525643 w 6984384"/>
              <a:gd name="connsiteY8" fmla="*/ 712870 h 5880579"/>
              <a:gd name="connsiteX9" fmla="*/ 6416432 w 6984384"/>
              <a:gd name="connsiteY9" fmla="*/ 2114701 h 5880579"/>
              <a:gd name="connsiteX10" fmla="*/ 6211749 w 6984384"/>
              <a:gd name="connsiteY10" fmla="*/ 3289379 h 5880579"/>
              <a:gd name="connsiteX11" fmla="*/ 6121551 w 6984384"/>
              <a:gd name="connsiteY11" fmla="*/ 4353062 h 5880579"/>
              <a:gd name="connsiteX12" fmla="*/ 6282473 w 6984384"/>
              <a:gd name="connsiteY12" fmla="*/ 5435756 h 5880579"/>
              <a:gd name="connsiteX13" fmla="*/ 4615916 w 6984384"/>
              <a:gd name="connsiteY13" fmla="*/ 5347374 h 5880579"/>
              <a:gd name="connsiteX14" fmla="*/ 3207419 w 6984384"/>
              <a:gd name="connsiteY14" fmla="*/ 5190134 h 5880579"/>
              <a:gd name="connsiteX15" fmla="*/ 1920344 w 6984384"/>
              <a:gd name="connsiteY15" fmla="*/ 5116138 h 5880579"/>
              <a:gd name="connsiteX16" fmla="*/ 568586 w 6984384"/>
              <a:gd name="connsiteY16" fmla="*/ 5299479 h 5880579"/>
              <a:gd name="connsiteX0" fmla="*/ 568586 w 6984384"/>
              <a:gd name="connsiteY0" fmla="*/ 5261242 h 5842342"/>
              <a:gd name="connsiteX1" fmla="*/ 699224 w 6984384"/>
              <a:gd name="connsiteY1" fmla="*/ 3839880 h 5842342"/>
              <a:gd name="connsiteX2" fmla="*/ 910146 w 6984384"/>
              <a:gd name="connsiteY2" fmla="*/ 2654777 h 5842342"/>
              <a:gd name="connsiteX3" fmla="*/ 972437 w 6984384"/>
              <a:gd name="connsiteY3" fmla="*/ 1587312 h 5842342"/>
              <a:gd name="connsiteX4" fmla="*/ 806890 w 6984384"/>
              <a:gd name="connsiteY4" fmla="*/ 497552 h 5842342"/>
              <a:gd name="connsiteX5" fmla="*/ 2478886 w 6984384"/>
              <a:gd name="connsiteY5" fmla="*/ 582682 h 5842342"/>
              <a:gd name="connsiteX6" fmla="*/ 3911666 w 6984384"/>
              <a:gd name="connsiteY6" fmla="*/ 767670 h 5842342"/>
              <a:gd name="connsiteX7" fmla="*/ 5198741 w 6984384"/>
              <a:gd name="connsiteY7" fmla="*/ 846291 h 5842342"/>
              <a:gd name="connsiteX8" fmla="*/ 6525643 w 6984384"/>
              <a:gd name="connsiteY8" fmla="*/ 674633 h 5842342"/>
              <a:gd name="connsiteX9" fmla="*/ 6416432 w 6984384"/>
              <a:gd name="connsiteY9" fmla="*/ 2076464 h 5842342"/>
              <a:gd name="connsiteX10" fmla="*/ 6211749 w 6984384"/>
              <a:gd name="connsiteY10" fmla="*/ 3251142 h 5842342"/>
              <a:gd name="connsiteX11" fmla="*/ 6121551 w 6984384"/>
              <a:gd name="connsiteY11" fmla="*/ 4314825 h 5842342"/>
              <a:gd name="connsiteX12" fmla="*/ 6282473 w 6984384"/>
              <a:gd name="connsiteY12" fmla="*/ 5397519 h 5842342"/>
              <a:gd name="connsiteX13" fmla="*/ 4615916 w 6984384"/>
              <a:gd name="connsiteY13" fmla="*/ 5309137 h 5842342"/>
              <a:gd name="connsiteX14" fmla="*/ 3207419 w 6984384"/>
              <a:gd name="connsiteY14" fmla="*/ 5151897 h 5842342"/>
              <a:gd name="connsiteX15" fmla="*/ 1920344 w 6984384"/>
              <a:gd name="connsiteY15" fmla="*/ 5077901 h 5842342"/>
              <a:gd name="connsiteX16" fmla="*/ 568586 w 6984384"/>
              <a:gd name="connsiteY16" fmla="*/ 5261242 h 5842342"/>
              <a:gd name="connsiteX0" fmla="*/ 568586 w 6984384"/>
              <a:gd name="connsiteY0" fmla="*/ 5263331 h 5844431"/>
              <a:gd name="connsiteX1" fmla="*/ 699224 w 6984384"/>
              <a:gd name="connsiteY1" fmla="*/ 3841969 h 5844431"/>
              <a:gd name="connsiteX2" fmla="*/ 910146 w 6984384"/>
              <a:gd name="connsiteY2" fmla="*/ 2656866 h 5844431"/>
              <a:gd name="connsiteX3" fmla="*/ 972437 w 6984384"/>
              <a:gd name="connsiteY3" fmla="*/ 1589401 h 5844431"/>
              <a:gd name="connsiteX4" fmla="*/ 806890 w 6984384"/>
              <a:gd name="connsiteY4" fmla="*/ 499641 h 5844431"/>
              <a:gd name="connsiteX5" fmla="*/ 2478886 w 6984384"/>
              <a:gd name="connsiteY5" fmla="*/ 584771 h 5844431"/>
              <a:gd name="connsiteX6" fmla="*/ 3911666 w 6984384"/>
              <a:gd name="connsiteY6" fmla="*/ 769759 h 5844431"/>
              <a:gd name="connsiteX7" fmla="*/ 5198741 w 6984384"/>
              <a:gd name="connsiteY7" fmla="*/ 848380 h 5844431"/>
              <a:gd name="connsiteX8" fmla="*/ 6525643 w 6984384"/>
              <a:gd name="connsiteY8" fmla="*/ 676722 h 5844431"/>
              <a:gd name="connsiteX9" fmla="*/ 6416432 w 6984384"/>
              <a:gd name="connsiteY9" fmla="*/ 2078553 h 5844431"/>
              <a:gd name="connsiteX10" fmla="*/ 6211749 w 6984384"/>
              <a:gd name="connsiteY10" fmla="*/ 3253231 h 5844431"/>
              <a:gd name="connsiteX11" fmla="*/ 6121551 w 6984384"/>
              <a:gd name="connsiteY11" fmla="*/ 4316914 h 5844431"/>
              <a:gd name="connsiteX12" fmla="*/ 6282473 w 6984384"/>
              <a:gd name="connsiteY12" fmla="*/ 5399608 h 5844431"/>
              <a:gd name="connsiteX13" fmla="*/ 4615916 w 6984384"/>
              <a:gd name="connsiteY13" fmla="*/ 5311226 h 5844431"/>
              <a:gd name="connsiteX14" fmla="*/ 3207419 w 6984384"/>
              <a:gd name="connsiteY14" fmla="*/ 5153986 h 5844431"/>
              <a:gd name="connsiteX15" fmla="*/ 1920344 w 6984384"/>
              <a:gd name="connsiteY15" fmla="*/ 5079990 h 5844431"/>
              <a:gd name="connsiteX16" fmla="*/ 568586 w 6984384"/>
              <a:gd name="connsiteY16" fmla="*/ 5263331 h 5844431"/>
              <a:gd name="connsiteX0" fmla="*/ 568586 w 6984384"/>
              <a:gd name="connsiteY0" fmla="*/ 5270250 h 5851350"/>
              <a:gd name="connsiteX1" fmla="*/ 699224 w 6984384"/>
              <a:gd name="connsiteY1" fmla="*/ 3848888 h 5851350"/>
              <a:gd name="connsiteX2" fmla="*/ 910146 w 6984384"/>
              <a:gd name="connsiteY2" fmla="*/ 2663785 h 5851350"/>
              <a:gd name="connsiteX3" fmla="*/ 972437 w 6984384"/>
              <a:gd name="connsiteY3" fmla="*/ 1596320 h 5851350"/>
              <a:gd name="connsiteX4" fmla="*/ 806890 w 6984384"/>
              <a:gd name="connsiteY4" fmla="*/ 506560 h 5851350"/>
              <a:gd name="connsiteX5" fmla="*/ 2478886 w 6984384"/>
              <a:gd name="connsiteY5" fmla="*/ 591690 h 5851350"/>
              <a:gd name="connsiteX6" fmla="*/ 3911666 w 6984384"/>
              <a:gd name="connsiteY6" fmla="*/ 776678 h 5851350"/>
              <a:gd name="connsiteX7" fmla="*/ 5198741 w 6984384"/>
              <a:gd name="connsiteY7" fmla="*/ 855299 h 5851350"/>
              <a:gd name="connsiteX8" fmla="*/ 6525643 w 6984384"/>
              <a:gd name="connsiteY8" fmla="*/ 683641 h 5851350"/>
              <a:gd name="connsiteX9" fmla="*/ 6416432 w 6984384"/>
              <a:gd name="connsiteY9" fmla="*/ 2085472 h 5851350"/>
              <a:gd name="connsiteX10" fmla="*/ 6211749 w 6984384"/>
              <a:gd name="connsiteY10" fmla="*/ 3260150 h 5851350"/>
              <a:gd name="connsiteX11" fmla="*/ 6121551 w 6984384"/>
              <a:gd name="connsiteY11" fmla="*/ 4323833 h 5851350"/>
              <a:gd name="connsiteX12" fmla="*/ 6282473 w 6984384"/>
              <a:gd name="connsiteY12" fmla="*/ 5406527 h 5851350"/>
              <a:gd name="connsiteX13" fmla="*/ 4615916 w 6984384"/>
              <a:gd name="connsiteY13" fmla="*/ 5318145 h 5851350"/>
              <a:gd name="connsiteX14" fmla="*/ 3207419 w 6984384"/>
              <a:gd name="connsiteY14" fmla="*/ 5160905 h 5851350"/>
              <a:gd name="connsiteX15" fmla="*/ 1920344 w 6984384"/>
              <a:gd name="connsiteY15" fmla="*/ 5086909 h 5851350"/>
              <a:gd name="connsiteX16" fmla="*/ 568586 w 6984384"/>
              <a:gd name="connsiteY16" fmla="*/ 5270250 h 5851350"/>
              <a:gd name="connsiteX0" fmla="*/ 568586 w 6984384"/>
              <a:gd name="connsiteY0" fmla="*/ 5268518 h 5849618"/>
              <a:gd name="connsiteX1" fmla="*/ 699224 w 6984384"/>
              <a:gd name="connsiteY1" fmla="*/ 3847156 h 5849618"/>
              <a:gd name="connsiteX2" fmla="*/ 910146 w 6984384"/>
              <a:gd name="connsiteY2" fmla="*/ 2662053 h 5849618"/>
              <a:gd name="connsiteX3" fmla="*/ 972437 w 6984384"/>
              <a:gd name="connsiteY3" fmla="*/ 1594588 h 5849618"/>
              <a:gd name="connsiteX4" fmla="*/ 806890 w 6984384"/>
              <a:gd name="connsiteY4" fmla="*/ 504828 h 5849618"/>
              <a:gd name="connsiteX5" fmla="*/ 2478886 w 6984384"/>
              <a:gd name="connsiteY5" fmla="*/ 589958 h 5849618"/>
              <a:gd name="connsiteX6" fmla="*/ 3911666 w 6984384"/>
              <a:gd name="connsiteY6" fmla="*/ 774946 h 5849618"/>
              <a:gd name="connsiteX7" fmla="*/ 5198741 w 6984384"/>
              <a:gd name="connsiteY7" fmla="*/ 853567 h 5849618"/>
              <a:gd name="connsiteX8" fmla="*/ 6525643 w 6984384"/>
              <a:gd name="connsiteY8" fmla="*/ 681909 h 5849618"/>
              <a:gd name="connsiteX9" fmla="*/ 6416432 w 6984384"/>
              <a:gd name="connsiteY9" fmla="*/ 2083740 h 5849618"/>
              <a:gd name="connsiteX10" fmla="*/ 6211749 w 6984384"/>
              <a:gd name="connsiteY10" fmla="*/ 3258418 h 5849618"/>
              <a:gd name="connsiteX11" fmla="*/ 6121551 w 6984384"/>
              <a:gd name="connsiteY11" fmla="*/ 4322101 h 5849618"/>
              <a:gd name="connsiteX12" fmla="*/ 6282473 w 6984384"/>
              <a:gd name="connsiteY12" fmla="*/ 5404795 h 5849618"/>
              <a:gd name="connsiteX13" fmla="*/ 4615916 w 6984384"/>
              <a:gd name="connsiteY13" fmla="*/ 5316413 h 5849618"/>
              <a:gd name="connsiteX14" fmla="*/ 3207419 w 6984384"/>
              <a:gd name="connsiteY14" fmla="*/ 5159173 h 5849618"/>
              <a:gd name="connsiteX15" fmla="*/ 1920344 w 6984384"/>
              <a:gd name="connsiteY15" fmla="*/ 5085177 h 5849618"/>
              <a:gd name="connsiteX16" fmla="*/ 568586 w 6984384"/>
              <a:gd name="connsiteY16" fmla="*/ 5268518 h 5849618"/>
              <a:gd name="connsiteX0" fmla="*/ 568586 w 6984384"/>
              <a:gd name="connsiteY0" fmla="*/ 5273723 h 5854823"/>
              <a:gd name="connsiteX1" fmla="*/ 699224 w 6984384"/>
              <a:gd name="connsiteY1" fmla="*/ 3852361 h 5854823"/>
              <a:gd name="connsiteX2" fmla="*/ 910146 w 6984384"/>
              <a:gd name="connsiteY2" fmla="*/ 2667258 h 5854823"/>
              <a:gd name="connsiteX3" fmla="*/ 972437 w 6984384"/>
              <a:gd name="connsiteY3" fmla="*/ 1599793 h 5854823"/>
              <a:gd name="connsiteX4" fmla="*/ 806890 w 6984384"/>
              <a:gd name="connsiteY4" fmla="*/ 510033 h 5854823"/>
              <a:gd name="connsiteX5" fmla="*/ 2478886 w 6984384"/>
              <a:gd name="connsiteY5" fmla="*/ 595163 h 5854823"/>
              <a:gd name="connsiteX6" fmla="*/ 3911666 w 6984384"/>
              <a:gd name="connsiteY6" fmla="*/ 780151 h 5854823"/>
              <a:gd name="connsiteX7" fmla="*/ 5198741 w 6984384"/>
              <a:gd name="connsiteY7" fmla="*/ 858772 h 5854823"/>
              <a:gd name="connsiteX8" fmla="*/ 6525643 w 6984384"/>
              <a:gd name="connsiteY8" fmla="*/ 687114 h 5854823"/>
              <a:gd name="connsiteX9" fmla="*/ 6416432 w 6984384"/>
              <a:gd name="connsiteY9" fmla="*/ 2088945 h 5854823"/>
              <a:gd name="connsiteX10" fmla="*/ 6211749 w 6984384"/>
              <a:gd name="connsiteY10" fmla="*/ 3263623 h 5854823"/>
              <a:gd name="connsiteX11" fmla="*/ 6121551 w 6984384"/>
              <a:gd name="connsiteY11" fmla="*/ 4327306 h 5854823"/>
              <a:gd name="connsiteX12" fmla="*/ 6282473 w 6984384"/>
              <a:gd name="connsiteY12" fmla="*/ 5410000 h 5854823"/>
              <a:gd name="connsiteX13" fmla="*/ 4615916 w 6984384"/>
              <a:gd name="connsiteY13" fmla="*/ 5321618 h 5854823"/>
              <a:gd name="connsiteX14" fmla="*/ 3207419 w 6984384"/>
              <a:gd name="connsiteY14" fmla="*/ 5164378 h 5854823"/>
              <a:gd name="connsiteX15" fmla="*/ 1920344 w 6984384"/>
              <a:gd name="connsiteY15" fmla="*/ 5090382 h 5854823"/>
              <a:gd name="connsiteX16" fmla="*/ 568586 w 6984384"/>
              <a:gd name="connsiteY16" fmla="*/ 5273723 h 5854823"/>
              <a:gd name="connsiteX0" fmla="*/ 568586 w 6911922"/>
              <a:gd name="connsiteY0" fmla="*/ 5273723 h 5854823"/>
              <a:gd name="connsiteX1" fmla="*/ 699224 w 6911922"/>
              <a:gd name="connsiteY1" fmla="*/ 3852361 h 5854823"/>
              <a:gd name="connsiteX2" fmla="*/ 910146 w 6911922"/>
              <a:gd name="connsiteY2" fmla="*/ 2667258 h 5854823"/>
              <a:gd name="connsiteX3" fmla="*/ 972437 w 6911922"/>
              <a:gd name="connsiteY3" fmla="*/ 1599793 h 5854823"/>
              <a:gd name="connsiteX4" fmla="*/ 806890 w 6911922"/>
              <a:gd name="connsiteY4" fmla="*/ 510033 h 5854823"/>
              <a:gd name="connsiteX5" fmla="*/ 2478886 w 6911922"/>
              <a:gd name="connsiteY5" fmla="*/ 595163 h 5854823"/>
              <a:gd name="connsiteX6" fmla="*/ 3911666 w 6911922"/>
              <a:gd name="connsiteY6" fmla="*/ 780151 h 5854823"/>
              <a:gd name="connsiteX7" fmla="*/ 5198741 w 6911922"/>
              <a:gd name="connsiteY7" fmla="*/ 858772 h 5854823"/>
              <a:gd name="connsiteX8" fmla="*/ 6525643 w 6911922"/>
              <a:gd name="connsiteY8" fmla="*/ 687114 h 5854823"/>
              <a:gd name="connsiteX9" fmla="*/ 6416432 w 6911922"/>
              <a:gd name="connsiteY9" fmla="*/ 2088945 h 5854823"/>
              <a:gd name="connsiteX10" fmla="*/ 6211749 w 6911922"/>
              <a:gd name="connsiteY10" fmla="*/ 3263623 h 5854823"/>
              <a:gd name="connsiteX11" fmla="*/ 6121551 w 6911922"/>
              <a:gd name="connsiteY11" fmla="*/ 4327306 h 5854823"/>
              <a:gd name="connsiteX12" fmla="*/ 6282473 w 6911922"/>
              <a:gd name="connsiteY12" fmla="*/ 5410000 h 5854823"/>
              <a:gd name="connsiteX13" fmla="*/ 4615916 w 6911922"/>
              <a:gd name="connsiteY13" fmla="*/ 5321618 h 5854823"/>
              <a:gd name="connsiteX14" fmla="*/ 3207419 w 6911922"/>
              <a:gd name="connsiteY14" fmla="*/ 5164378 h 5854823"/>
              <a:gd name="connsiteX15" fmla="*/ 1920344 w 6911922"/>
              <a:gd name="connsiteY15" fmla="*/ 5090382 h 5854823"/>
              <a:gd name="connsiteX16" fmla="*/ 568586 w 6911922"/>
              <a:gd name="connsiteY16" fmla="*/ 5273723 h 5854823"/>
              <a:gd name="connsiteX0" fmla="*/ 568586 w 7070590"/>
              <a:gd name="connsiteY0" fmla="*/ 5273723 h 5854823"/>
              <a:gd name="connsiteX1" fmla="*/ 699224 w 7070590"/>
              <a:gd name="connsiteY1" fmla="*/ 3852361 h 5854823"/>
              <a:gd name="connsiteX2" fmla="*/ 910146 w 7070590"/>
              <a:gd name="connsiteY2" fmla="*/ 2667258 h 5854823"/>
              <a:gd name="connsiteX3" fmla="*/ 972437 w 7070590"/>
              <a:gd name="connsiteY3" fmla="*/ 1599793 h 5854823"/>
              <a:gd name="connsiteX4" fmla="*/ 806890 w 7070590"/>
              <a:gd name="connsiteY4" fmla="*/ 510033 h 5854823"/>
              <a:gd name="connsiteX5" fmla="*/ 2478886 w 7070590"/>
              <a:gd name="connsiteY5" fmla="*/ 595163 h 5854823"/>
              <a:gd name="connsiteX6" fmla="*/ 3911666 w 7070590"/>
              <a:gd name="connsiteY6" fmla="*/ 780151 h 5854823"/>
              <a:gd name="connsiteX7" fmla="*/ 5198741 w 7070590"/>
              <a:gd name="connsiteY7" fmla="*/ 858772 h 5854823"/>
              <a:gd name="connsiteX8" fmla="*/ 6525643 w 7070590"/>
              <a:gd name="connsiteY8" fmla="*/ 687114 h 5854823"/>
              <a:gd name="connsiteX9" fmla="*/ 6416432 w 7070590"/>
              <a:gd name="connsiteY9" fmla="*/ 2088945 h 5854823"/>
              <a:gd name="connsiteX10" fmla="*/ 6211749 w 7070590"/>
              <a:gd name="connsiteY10" fmla="*/ 3263623 h 5854823"/>
              <a:gd name="connsiteX11" fmla="*/ 6121551 w 7070590"/>
              <a:gd name="connsiteY11" fmla="*/ 4327306 h 5854823"/>
              <a:gd name="connsiteX12" fmla="*/ 6282473 w 7070590"/>
              <a:gd name="connsiteY12" fmla="*/ 5410000 h 5854823"/>
              <a:gd name="connsiteX13" fmla="*/ 4615916 w 7070590"/>
              <a:gd name="connsiteY13" fmla="*/ 5321618 h 5854823"/>
              <a:gd name="connsiteX14" fmla="*/ 3207419 w 7070590"/>
              <a:gd name="connsiteY14" fmla="*/ 5164378 h 5854823"/>
              <a:gd name="connsiteX15" fmla="*/ 1920344 w 7070590"/>
              <a:gd name="connsiteY15" fmla="*/ 5090382 h 5854823"/>
              <a:gd name="connsiteX16" fmla="*/ 568586 w 7070590"/>
              <a:gd name="connsiteY16" fmla="*/ 5273723 h 5854823"/>
              <a:gd name="connsiteX0" fmla="*/ 568586 w 7049363"/>
              <a:gd name="connsiteY0" fmla="*/ 5273723 h 5854823"/>
              <a:gd name="connsiteX1" fmla="*/ 699224 w 7049363"/>
              <a:gd name="connsiteY1" fmla="*/ 3852361 h 5854823"/>
              <a:gd name="connsiteX2" fmla="*/ 910146 w 7049363"/>
              <a:gd name="connsiteY2" fmla="*/ 2667258 h 5854823"/>
              <a:gd name="connsiteX3" fmla="*/ 972437 w 7049363"/>
              <a:gd name="connsiteY3" fmla="*/ 1599793 h 5854823"/>
              <a:gd name="connsiteX4" fmla="*/ 806890 w 7049363"/>
              <a:gd name="connsiteY4" fmla="*/ 510033 h 5854823"/>
              <a:gd name="connsiteX5" fmla="*/ 2478886 w 7049363"/>
              <a:gd name="connsiteY5" fmla="*/ 595163 h 5854823"/>
              <a:gd name="connsiteX6" fmla="*/ 3911666 w 7049363"/>
              <a:gd name="connsiteY6" fmla="*/ 780151 h 5854823"/>
              <a:gd name="connsiteX7" fmla="*/ 5198741 w 7049363"/>
              <a:gd name="connsiteY7" fmla="*/ 858772 h 5854823"/>
              <a:gd name="connsiteX8" fmla="*/ 6525643 w 7049363"/>
              <a:gd name="connsiteY8" fmla="*/ 687114 h 5854823"/>
              <a:gd name="connsiteX9" fmla="*/ 6416432 w 7049363"/>
              <a:gd name="connsiteY9" fmla="*/ 2088945 h 5854823"/>
              <a:gd name="connsiteX10" fmla="*/ 6211749 w 7049363"/>
              <a:gd name="connsiteY10" fmla="*/ 3263623 h 5854823"/>
              <a:gd name="connsiteX11" fmla="*/ 6121551 w 7049363"/>
              <a:gd name="connsiteY11" fmla="*/ 4327306 h 5854823"/>
              <a:gd name="connsiteX12" fmla="*/ 6282473 w 7049363"/>
              <a:gd name="connsiteY12" fmla="*/ 5410000 h 5854823"/>
              <a:gd name="connsiteX13" fmla="*/ 4615916 w 7049363"/>
              <a:gd name="connsiteY13" fmla="*/ 5321618 h 5854823"/>
              <a:gd name="connsiteX14" fmla="*/ 3207419 w 7049363"/>
              <a:gd name="connsiteY14" fmla="*/ 5164378 h 5854823"/>
              <a:gd name="connsiteX15" fmla="*/ 1920344 w 7049363"/>
              <a:gd name="connsiteY15" fmla="*/ 5090382 h 5854823"/>
              <a:gd name="connsiteX16" fmla="*/ 568586 w 7049363"/>
              <a:gd name="connsiteY16" fmla="*/ 5273723 h 5854823"/>
              <a:gd name="connsiteX0" fmla="*/ 568586 w 7101392"/>
              <a:gd name="connsiteY0" fmla="*/ 5273723 h 5854823"/>
              <a:gd name="connsiteX1" fmla="*/ 699224 w 7101392"/>
              <a:gd name="connsiteY1" fmla="*/ 3852361 h 5854823"/>
              <a:gd name="connsiteX2" fmla="*/ 910146 w 7101392"/>
              <a:gd name="connsiteY2" fmla="*/ 2667258 h 5854823"/>
              <a:gd name="connsiteX3" fmla="*/ 972437 w 7101392"/>
              <a:gd name="connsiteY3" fmla="*/ 1599793 h 5854823"/>
              <a:gd name="connsiteX4" fmla="*/ 806890 w 7101392"/>
              <a:gd name="connsiteY4" fmla="*/ 510033 h 5854823"/>
              <a:gd name="connsiteX5" fmla="*/ 2478886 w 7101392"/>
              <a:gd name="connsiteY5" fmla="*/ 595163 h 5854823"/>
              <a:gd name="connsiteX6" fmla="*/ 3911666 w 7101392"/>
              <a:gd name="connsiteY6" fmla="*/ 780151 h 5854823"/>
              <a:gd name="connsiteX7" fmla="*/ 5198741 w 7101392"/>
              <a:gd name="connsiteY7" fmla="*/ 858772 h 5854823"/>
              <a:gd name="connsiteX8" fmla="*/ 6525643 w 7101392"/>
              <a:gd name="connsiteY8" fmla="*/ 687114 h 5854823"/>
              <a:gd name="connsiteX9" fmla="*/ 6416432 w 7101392"/>
              <a:gd name="connsiteY9" fmla="*/ 2088945 h 5854823"/>
              <a:gd name="connsiteX10" fmla="*/ 6211749 w 7101392"/>
              <a:gd name="connsiteY10" fmla="*/ 3263623 h 5854823"/>
              <a:gd name="connsiteX11" fmla="*/ 6121551 w 7101392"/>
              <a:gd name="connsiteY11" fmla="*/ 4327306 h 5854823"/>
              <a:gd name="connsiteX12" fmla="*/ 6282473 w 7101392"/>
              <a:gd name="connsiteY12" fmla="*/ 5410000 h 5854823"/>
              <a:gd name="connsiteX13" fmla="*/ 4615916 w 7101392"/>
              <a:gd name="connsiteY13" fmla="*/ 5321618 h 5854823"/>
              <a:gd name="connsiteX14" fmla="*/ 3207419 w 7101392"/>
              <a:gd name="connsiteY14" fmla="*/ 5164378 h 5854823"/>
              <a:gd name="connsiteX15" fmla="*/ 1920344 w 7101392"/>
              <a:gd name="connsiteY15" fmla="*/ 5090382 h 5854823"/>
              <a:gd name="connsiteX16" fmla="*/ 568586 w 7101392"/>
              <a:gd name="connsiteY16" fmla="*/ 5273723 h 5854823"/>
              <a:gd name="connsiteX0" fmla="*/ 568586 w 7104097"/>
              <a:gd name="connsiteY0" fmla="*/ 5273723 h 5854823"/>
              <a:gd name="connsiteX1" fmla="*/ 699224 w 7104097"/>
              <a:gd name="connsiteY1" fmla="*/ 3852361 h 5854823"/>
              <a:gd name="connsiteX2" fmla="*/ 910146 w 7104097"/>
              <a:gd name="connsiteY2" fmla="*/ 2667258 h 5854823"/>
              <a:gd name="connsiteX3" fmla="*/ 972437 w 7104097"/>
              <a:gd name="connsiteY3" fmla="*/ 1599793 h 5854823"/>
              <a:gd name="connsiteX4" fmla="*/ 806890 w 7104097"/>
              <a:gd name="connsiteY4" fmla="*/ 510033 h 5854823"/>
              <a:gd name="connsiteX5" fmla="*/ 2478886 w 7104097"/>
              <a:gd name="connsiteY5" fmla="*/ 595163 h 5854823"/>
              <a:gd name="connsiteX6" fmla="*/ 3911666 w 7104097"/>
              <a:gd name="connsiteY6" fmla="*/ 780151 h 5854823"/>
              <a:gd name="connsiteX7" fmla="*/ 5198741 w 7104097"/>
              <a:gd name="connsiteY7" fmla="*/ 858772 h 5854823"/>
              <a:gd name="connsiteX8" fmla="*/ 6525643 w 7104097"/>
              <a:gd name="connsiteY8" fmla="*/ 687114 h 5854823"/>
              <a:gd name="connsiteX9" fmla="*/ 6416432 w 7104097"/>
              <a:gd name="connsiteY9" fmla="*/ 2088945 h 5854823"/>
              <a:gd name="connsiteX10" fmla="*/ 6211749 w 7104097"/>
              <a:gd name="connsiteY10" fmla="*/ 3263623 h 5854823"/>
              <a:gd name="connsiteX11" fmla="*/ 6121551 w 7104097"/>
              <a:gd name="connsiteY11" fmla="*/ 4327306 h 5854823"/>
              <a:gd name="connsiteX12" fmla="*/ 6282473 w 7104097"/>
              <a:gd name="connsiteY12" fmla="*/ 5410000 h 5854823"/>
              <a:gd name="connsiteX13" fmla="*/ 4615916 w 7104097"/>
              <a:gd name="connsiteY13" fmla="*/ 5321618 h 5854823"/>
              <a:gd name="connsiteX14" fmla="*/ 3207419 w 7104097"/>
              <a:gd name="connsiteY14" fmla="*/ 5164378 h 5854823"/>
              <a:gd name="connsiteX15" fmla="*/ 1920344 w 7104097"/>
              <a:gd name="connsiteY15" fmla="*/ 5090382 h 5854823"/>
              <a:gd name="connsiteX16" fmla="*/ 568586 w 7104097"/>
              <a:gd name="connsiteY16" fmla="*/ 5273723 h 5854823"/>
              <a:gd name="connsiteX0" fmla="*/ 568586 w 7104097"/>
              <a:gd name="connsiteY0" fmla="*/ 5273723 h 5854823"/>
              <a:gd name="connsiteX1" fmla="*/ 699224 w 7104097"/>
              <a:gd name="connsiteY1" fmla="*/ 3852361 h 5854823"/>
              <a:gd name="connsiteX2" fmla="*/ 910146 w 7104097"/>
              <a:gd name="connsiteY2" fmla="*/ 2667258 h 5854823"/>
              <a:gd name="connsiteX3" fmla="*/ 972437 w 7104097"/>
              <a:gd name="connsiteY3" fmla="*/ 1599793 h 5854823"/>
              <a:gd name="connsiteX4" fmla="*/ 806890 w 7104097"/>
              <a:gd name="connsiteY4" fmla="*/ 510033 h 5854823"/>
              <a:gd name="connsiteX5" fmla="*/ 2478886 w 7104097"/>
              <a:gd name="connsiteY5" fmla="*/ 595163 h 5854823"/>
              <a:gd name="connsiteX6" fmla="*/ 3911666 w 7104097"/>
              <a:gd name="connsiteY6" fmla="*/ 780151 h 5854823"/>
              <a:gd name="connsiteX7" fmla="*/ 5198741 w 7104097"/>
              <a:gd name="connsiteY7" fmla="*/ 858772 h 5854823"/>
              <a:gd name="connsiteX8" fmla="*/ 6525643 w 7104097"/>
              <a:gd name="connsiteY8" fmla="*/ 687114 h 5854823"/>
              <a:gd name="connsiteX9" fmla="*/ 6416432 w 7104097"/>
              <a:gd name="connsiteY9" fmla="*/ 2088945 h 5854823"/>
              <a:gd name="connsiteX10" fmla="*/ 6211749 w 7104097"/>
              <a:gd name="connsiteY10" fmla="*/ 3263623 h 5854823"/>
              <a:gd name="connsiteX11" fmla="*/ 6121551 w 7104097"/>
              <a:gd name="connsiteY11" fmla="*/ 4327306 h 5854823"/>
              <a:gd name="connsiteX12" fmla="*/ 6282473 w 7104097"/>
              <a:gd name="connsiteY12" fmla="*/ 5410000 h 5854823"/>
              <a:gd name="connsiteX13" fmla="*/ 4615916 w 7104097"/>
              <a:gd name="connsiteY13" fmla="*/ 5321618 h 5854823"/>
              <a:gd name="connsiteX14" fmla="*/ 3207419 w 7104097"/>
              <a:gd name="connsiteY14" fmla="*/ 5164378 h 5854823"/>
              <a:gd name="connsiteX15" fmla="*/ 1920344 w 7104097"/>
              <a:gd name="connsiteY15" fmla="*/ 5090382 h 5854823"/>
              <a:gd name="connsiteX16" fmla="*/ 568586 w 7104097"/>
              <a:gd name="connsiteY16" fmla="*/ 5273723 h 5854823"/>
              <a:gd name="connsiteX0" fmla="*/ 568586 w 7115016"/>
              <a:gd name="connsiteY0" fmla="*/ 5273723 h 5854823"/>
              <a:gd name="connsiteX1" fmla="*/ 699224 w 7115016"/>
              <a:gd name="connsiteY1" fmla="*/ 3852361 h 5854823"/>
              <a:gd name="connsiteX2" fmla="*/ 910146 w 7115016"/>
              <a:gd name="connsiteY2" fmla="*/ 2667258 h 5854823"/>
              <a:gd name="connsiteX3" fmla="*/ 972437 w 7115016"/>
              <a:gd name="connsiteY3" fmla="*/ 1599793 h 5854823"/>
              <a:gd name="connsiteX4" fmla="*/ 806890 w 7115016"/>
              <a:gd name="connsiteY4" fmla="*/ 510033 h 5854823"/>
              <a:gd name="connsiteX5" fmla="*/ 2478886 w 7115016"/>
              <a:gd name="connsiteY5" fmla="*/ 595163 h 5854823"/>
              <a:gd name="connsiteX6" fmla="*/ 3911666 w 7115016"/>
              <a:gd name="connsiteY6" fmla="*/ 780151 h 5854823"/>
              <a:gd name="connsiteX7" fmla="*/ 5198741 w 7115016"/>
              <a:gd name="connsiteY7" fmla="*/ 858772 h 5854823"/>
              <a:gd name="connsiteX8" fmla="*/ 6525643 w 7115016"/>
              <a:gd name="connsiteY8" fmla="*/ 687114 h 5854823"/>
              <a:gd name="connsiteX9" fmla="*/ 6416432 w 7115016"/>
              <a:gd name="connsiteY9" fmla="*/ 2088945 h 5854823"/>
              <a:gd name="connsiteX10" fmla="*/ 6211749 w 7115016"/>
              <a:gd name="connsiteY10" fmla="*/ 3263623 h 5854823"/>
              <a:gd name="connsiteX11" fmla="*/ 6121551 w 7115016"/>
              <a:gd name="connsiteY11" fmla="*/ 4327306 h 5854823"/>
              <a:gd name="connsiteX12" fmla="*/ 6282473 w 7115016"/>
              <a:gd name="connsiteY12" fmla="*/ 5410000 h 5854823"/>
              <a:gd name="connsiteX13" fmla="*/ 4615916 w 7115016"/>
              <a:gd name="connsiteY13" fmla="*/ 5321618 h 5854823"/>
              <a:gd name="connsiteX14" fmla="*/ 3207419 w 7115016"/>
              <a:gd name="connsiteY14" fmla="*/ 5164378 h 5854823"/>
              <a:gd name="connsiteX15" fmla="*/ 1920344 w 7115016"/>
              <a:gd name="connsiteY15" fmla="*/ 5090382 h 5854823"/>
              <a:gd name="connsiteX16" fmla="*/ 568586 w 7115016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3762"/>
              <a:gd name="connsiteY0" fmla="*/ 5273723 h 5854823"/>
              <a:gd name="connsiteX1" fmla="*/ 699224 w 7113762"/>
              <a:gd name="connsiteY1" fmla="*/ 3852361 h 5854823"/>
              <a:gd name="connsiteX2" fmla="*/ 910146 w 7113762"/>
              <a:gd name="connsiteY2" fmla="*/ 2667258 h 5854823"/>
              <a:gd name="connsiteX3" fmla="*/ 972437 w 7113762"/>
              <a:gd name="connsiteY3" fmla="*/ 1599793 h 5854823"/>
              <a:gd name="connsiteX4" fmla="*/ 806890 w 7113762"/>
              <a:gd name="connsiteY4" fmla="*/ 510033 h 5854823"/>
              <a:gd name="connsiteX5" fmla="*/ 2478886 w 7113762"/>
              <a:gd name="connsiteY5" fmla="*/ 595163 h 5854823"/>
              <a:gd name="connsiteX6" fmla="*/ 3911666 w 7113762"/>
              <a:gd name="connsiteY6" fmla="*/ 780151 h 5854823"/>
              <a:gd name="connsiteX7" fmla="*/ 5198741 w 7113762"/>
              <a:gd name="connsiteY7" fmla="*/ 858772 h 5854823"/>
              <a:gd name="connsiteX8" fmla="*/ 6525643 w 7113762"/>
              <a:gd name="connsiteY8" fmla="*/ 687114 h 5854823"/>
              <a:gd name="connsiteX9" fmla="*/ 6416432 w 7113762"/>
              <a:gd name="connsiteY9" fmla="*/ 2088945 h 5854823"/>
              <a:gd name="connsiteX10" fmla="*/ 6211749 w 7113762"/>
              <a:gd name="connsiteY10" fmla="*/ 3263623 h 5854823"/>
              <a:gd name="connsiteX11" fmla="*/ 6121551 w 7113762"/>
              <a:gd name="connsiteY11" fmla="*/ 4327306 h 5854823"/>
              <a:gd name="connsiteX12" fmla="*/ 6282473 w 7113762"/>
              <a:gd name="connsiteY12" fmla="*/ 5410000 h 5854823"/>
              <a:gd name="connsiteX13" fmla="*/ 4615916 w 7113762"/>
              <a:gd name="connsiteY13" fmla="*/ 5321618 h 5854823"/>
              <a:gd name="connsiteX14" fmla="*/ 3207419 w 7113762"/>
              <a:gd name="connsiteY14" fmla="*/ 5164378 h 5854823"/>
              <a:gd name="connsiteX15" fmla="*/ 1920344 w 7113762"/>
              <a:gd name="connsiteY15" fmla="*/ 5090382 h 5854823"/>
              <a:gd name="connsiteX16" fmla="*/ 568586 w 7113762"/>
              <a:gd name="connsiteY16" fmla="*/ 5273723 h 5854823"/>
              <a:gd name="connsiteX0" fmla="*/ 568586 w 7115946"/>
              <a:gd name="connsiteY0" fmla="*/ 5273723 h 5854823"/>
              <a:gd name="connsiteX1" fmla="*/ 699224 w 7115946"/>
              <a:gd name="connsiteY1" fmla="*/ 3852361 h 5854823"/>
              <a:gd name="connsiteX2" fmla="*/ 910146 w 7115946"/>
              <a:gd name="connsiteY2" fmla="*/ 2667258 h 5854823"/>
              <a:gd name="connsiteX3" fmla="*/ 972437 w 7115946"/>
              <a:gd name="connsiteY3" fmla="*/ 1599793 h 5854823"/>
              <a:gd name="connsiteX4" fmla="*/ 806890 w 7115946"/>
              <a:gd name="connsiteY4" fmla="*/ 510033 h 5854823"/>
              <a:gd name="connsiteX5" fmla="*/ 2478886 w 7115946"/>
              <a:gd name="connsiteY5" fmla="*/ 595163 h 5854823"/>
              <a:gd name="connsiteX6" fmla="*/ 3911666 w 7115946"/>
              <a:gd name="connsiteY6" fmla="*/ 780151 h 5854823"/>
              <a:gd name="connsiteX7" fmla="*/ 5198741 w 7115946"/>
              <a:gd name="connsiteY7" fmla="*/ 858772 h 5854823"/>
              <a:gd name="connsiteX8" fmla="*/ 6525643 w 7115946"/>
              <a:gd name="connsiteY8" fmla="*/ 687114 h 5854823"/>
              <a:gd name="connsiteX9" fmla="*/ 6416432 w 7115946"/>
              <a:gd name="connsiteY9" fmla="*/ 2088945 h 5854823"/>
              <a:gd name="connsiteX10" fmla="*/ 6211749 w 7115946"/>
              <a:gd name="connsiteY10" fmla="*/ 3263623 h 5854823"/>
              <a:gd name="connsiteX11" fmla="*/ 6121551 w 7115946"/>
              <a:gd name="connsiteY11" fmla="*/ 4327306 h 5854823"/>
              <a:gd name="connsiteX12" fmla="*/ 6282473 w 7115946"/>
              <a:gd name="connsiteY12" fmla="*/ 5410000 h 5854823"/>
              <a:gd name="connsiteX13" fmla="*/ 4615916 w 7115946"/>
              <a:gd name="connsiteY13" fmla="*/ 5321618 h 5854823"/>
              <a:gd name="connsiteX14" fmla="*/ 3207419 w 7115946"/>
              <a:gd name="connsiteY14" fmla="*/ 5164378 h 5854823"/>
              <a:gd name="connsiteX15" fmla="*/ 1920344 w 7115946"/>
              <a:gd name="connsiteY15" fmla="*/ 5090382 h 5854823"/>
              <a:gd name="connsiteX16" fmla="*/ 568586 w 7115946"/>
              <a:gd name="connsiteY16" fmla="*/ 5273723 h 5854823"/>
              <a:gd name="connsiteX0" fmla="*/ 568586 w 7115946"/>
              <a:gd name="connsiteY0" fmla="*/ 5273723 h 5854823"/>
              <a:gd name="connsiteX1" fmla="*/ 699224 w 7115946"/>
              <a:gd name="connsiteY1" fmla="*/ 3852361 h 5854823"/>
              <a:gd name="connsiteX2" fmla="*/ 910146 w 7115946"/>
              <a:gd name="connsiteY2" fmla="*/ 2667258 h 5854823"/>
              <a:gd name="connsiteX3" fmla="*/ 972437 w 7115946"/>
              <a:gd name="connsiteY3" fmla="*/ 1599793 h 5854823"/>
              <a:gd name="connsiteX4" fmla="*/ 806890 w 7115946"/>
              <a:gd name="connsiteY4" fmla="*/ 510033 h 5854823"/>
              <a:gd name="connsiteX5" fmla="*/ 2478886 w 7115946"/>
              <a:gd name="connsiteY5" fmla="*/ 595163 h 5854823"/>
              <a:gd name="connsiteX6" fmla="*/ 3911666 w 7115946"/>
              <a:gd name="connsiteY6" fmla="*/ 780151 h 5854823"/>
              <a:gd name="connsiteX7" fmla="*/ 5198741 w 7115946"/>
              <a:gd name="connsiteY7" fmla="*/ 858772 h 5854823"/>
              <a:gd name="connsiteX8" fmla="*/ 6525643 w 7115946"/>
              <a:gd name="connsiteY8" fmla="*/ 687114 h 5854823"/>
              <a:gd name="connsiteX9" fmla="*/ 6416432 w 7115946"/>
              <a:gd name="connsiteY9" fmla="*/ 2088945 h 5854823"/>
              <a:gd name="connsiteX10" fmla="*/ 6211749 w 7115946"/>
              <a:gd name="connsiteY10" fmla="*/ 3263623 h 5854823"/>
              <a:gd name="connsiteX11" fmla="*/ 6121551 w 7115946"/>
              <a:gd name="connsiteY11" fmla="*/ 4327306 h 5854823"/>
              <a:gd name="connsiteX12" fmla="*/ 6282473 w 7115946"/>
              <a:gd name="connsiteY12" fmla="*/ 5410000 h 5854823"/>
              <a:gd name="connsiteX13" fmla="*/ 4615916 w 7115946"/>
              <a:gd name="connsiteY13" fmla="*/ 5321618 h 5854823"/>
              <a:gd name="connsiteX14" fmla="*/ 3207419 w 7115946"/>
              <a:gd name="connsiteY14" fmla="*/ 5164378 h 5854823"/>
              <a:gd name="connsiteX15" fmla="*/ 1920344 w 7115946"/>
              <a:gd name="connsiteY15" fmla="*/ 5090382 h 5854823"/>
              <a:gd name="connsiteX16" fmla="*/ 568586 w 7115946"/>
              <a:gd name="connsiteY16" fmla="*/ 5273723 h 5854823"/>
              <a:gd name="connsiteX0" fmla="*/ 568586 w 7115946"/>
              <a:gd name="connsiteY0" fmla="*/ 5273723 h 5854823"/>
              <a:gd name="connsiteX1" fmla="*/ 699224 w 7115946"/>
              <a:gd name="connsiteY1" fmla="*/ 3852361 h 5854823"/>
              <a:gd name="connsiteX2" fmla="*/ 910146 w 7115946"/>
              <a:gd name="connsiteY2" fmla="*/ 2667258 h 5854823"/>
              <a:gd name="connsiteX3" fmla="*/ 972437 w 7115946"/>
              <a:gd name="connsiteY3" fmla="*/ 1599793 h 5854823"/>
              <a:gd name="connsiteX4" fmla="*/ 806890 w 7115946"/>
              <a:gd name="connsiteY4" fmla="*/ 510033 h 5854823"/>
              <a:gd name="connsiteX5" fmla="*/ 2478886 w 7115946"/>
              <a:gd name="connsiteY5" fmla="*/ 595163 h 5854823"/>
              <a:gd name="connsiteX6" fmla="*/ 3911666 w 7115946"/>
              <a:gd name="connsiteY6" fmla="*/ 780151 h 5854823"/>
              <a:gd name="connsiteX7" fmla="*/ 5198741 w 7115946"/>
              <a:gd name="connsiteY7" fmla="*/ 858772 h 5854823"/>
              <a:gd name="connsiteX8" fmla="*/ 6525643 w 7115946"/>
              <a:gd name="connsiteY8" fmla="*/ 687114 h 5854823"/>
              <a:gd name="connsiteX9" fmla="*/ 6416432 w 7115946"/>
              <a:gd name="connsiteY9" fmla="*/ 2088945 h 5854823"/>
              <a:gd name="connsiteX10" fmla="*/ 6211749 w 7115946"/>
              <a:gd name="connsiteY10" fmla="*/ 3263623 h 5854823"/>
              <a:gd name="connsiteX11" fmla="*/ 6121551 w 7115946"/>
              <a:gd name="connsiteY11" fmla="*/ 4327306 h 5854823"/>
              <a:gd name="connsiteX12" fmla="*/ 6282473 w 7115946"/>
              <a:gd name="connsiteY12" fmla="*/ 5410000 h 5854823"/>
              <a:gd name="connsiteX13" fmla="*/ 4615916 w 7115946"/>
              <a:gd name="connsiteY13" fmla="*/ 5321618 h 5854823"/>
              <a:gd name="connsiteX14" fmla="*/ 3207419 w 7115946"/>
              <a:gd name="connsiteY14" fmla="*/ 5164378 h 5854823"/>
              <a:gd name="connsiteX15" fmla="*/ 1920344 w 7115946"/>
              <a:gd name="connsiteY15" fmla="*/ 5090382 h 5854823"/>
              <a:gd name="connsiteX16" fmla="*/ 568586 w 7115946"/>
              <a:gd name="connsiteY16" fmla="*/ 5273723 h 5854823"/>
              <a:gd name="connsiteX0" fmla="*/ 568586 w 7115946"/>
              <a:gd name="connsiteY0" fmla="*/ 5273723 h 5696593"/>
              <a:gd name="connsiteX1" fmla="*/ 699224 w 7115946"/>
              <a:gd name="connsiteY1" fmla="*/ 3852361 h 5696593"/>
              <a:gd name="connsiteX2" fmla="*/ 910146 w 7115946"/>
              <a:gd name="connsiteY2" fmla="*/ 2667258 h 5696593"/>
              <a:gd name="connsiteX3" fmla="*/ 972437 w 7115946"/>
              <a:gd name="connsiteY3" fmla="*/ 1599793 h 5696593"/>
              <a:gd name="connsiteX4" fmla="*/ 806890 w 7115946"/>
              <a:gd name="connsiteY4" fmla="*/ 510033 h 5696593"/>
              <a:gd name="connsiteX5" fmla="*/ 2478886 w 7115946"/>
              <a:gd name="connsiteY5" fmla="*/ 595163 h 5696593"/>
              <a:gd name="connsiteX6" fmla="*/ 3911666 w 7115946"/>
              <a:gd name="connsiteY6" fmla="*/ 780151 h 5696593"/>
              <a:gd name="connsiteX7" fmla="*/ 5198741 w 7115946"/>
              <a:gd name="connsiteY7" fmla="*/ 858772 h 5696593"/>
              <a:gd name="connsiteX8" fmla="*/ 6525643 w 7115946"/>
              <a:gd name="connsiteY8" fmla="*/ 687114 h 5696593"/>
              <a:gd name="connsiteX9" fmla="*/ 6416432 w 7115946"/>
              <a:gd name="connsiteY9" fmla="*/ 2088945 h 5696593"/>
              <a:gd name="connsiteX10" fmla="*/ 6211749 w 7115946"/>
              <a:gd name="connsiteY10" fmla="*/ 3263623 h 5696593"/>
              <a:gd name="connsiteX11" fmla="*/ 6121551 w 7115946"/>
              <a:gd name="connsiteY11" fmla="*/ 4327306 h 5696593"/>
              <a:gd name="connsiteX12" fmla="*/ 6282473 w 7115946"/>
              <a:gd name="connsiteY12" fmla="*/ 5410000 h 5696593"/>
              <a:gd name="connsiteX13" fmla="*/ 4615916 w 7115946"/>
              <a:gd name="connsiteY13" fmla="*/ 5321618 h 5696593"/>
              <a:gd name="connsiteX14" fmla="*/ 3207419 w 7115946"/>
              <a:gd name="connsiteY14" fmla="*/ 5164378 h 5696593"/>
              <a:gd name="connsiteX15" fmla="*/ 1920344 w 7115946"/>
              <a:gd name="connsiteY15" fmla="*/ 5090382 h 5696593"/>
              <a:gd name="connsiteX16" fmla="*/ 568586 w 7115946"/>
              <a:gd name="connsiteY16" fmla="*/ 5273723 h 5696593"/>
              <a:gd name="connsiteX0" fmla="*/ 568586 w 7115946"/>
              <a:gd name="connsiteY0" fmla="*/ 5273723 h 5926954"/>
              <a:gd name="connsiteX1" fmla="*/ 699224 w 7115946"/>
              <a:gd name="connsiteY1" fmla="*/ 3852361 h 5926954"/>
              <a:gd name="connsiteX2" fmla="*/ 910146 w 7115946"/>
              <a:gd name="connsiteY2" fmla="*/ 2667258 h 5926954"/>
              <a:gd name="connsiteX3" fmla="*/ 972437 w 7115946"/>
              <a:gd name="connsiteY3" fmla="*/ 1599793 h 5926954"/>
              <a:gd name="connsiteX4" fmla="*/ 806890 w 7115946"/>
              <a:gd name="connsiteY4" fmla="*/ 510033 h 5926954"/>
              <a:gd name="connsiteX5" fmla="*/ 2478886 w 7115946"/>
              <a:gd name="connsiteY5" fmla="*/ 595163 h 5926954"/>
              <a:gd name="connsiteX6" fmla="*/ 3911666 w 7115946"/>
              <a:gd name="connsiteY6" fmla="*/ 780151 h 5926954"/>
              <a:gd name="connsiteX7" fmla="*/ 5198741 w 7115946"/>
              <a:gd name="connsiteY7" fmla="*/ 858772 h 5926954"/>
              <a:gd name="connsiteX8" fmla="*/ 6525643 w 7115946"/>
              <a:gd name="connsiteY8" fmla="*/ 687114 h 5926954"/>
              <a:gd name="connsiteX9" fmla="*/ 6416432 w 7115946"/>
              <a:gd name="connsiteY9" fmla="*/ 2088945 h 5926954"/>
              <a:gd name="connsiteX10" fmla="*/ 6211749 w 7115946"/>
              <a:gd name="connsiteY10" fmla="*/ 3263623 h 5926954"/>
              <a:gd name="connsiteX11" fmla="*/ 6121551 w 7115946"/>
              <a:gd name="connsiteY11" fmla="*/ 4327306 h 5926954"/>
              <a:gd name="connsiteX12" fmla="*/ 6282473 w 7115946"/>
              <a:gd name="connsiteY12" fmla="*/ 5410000 h 5926954"/>
              <a:gd name="connsiteX13" fmla="*/ 4615916 w 7115946"/>
              <a:gd name="connsiteY13" fmla="*/ 5321618 h 5926954"/>
              <a:gd name="connsiteX14" fmla="*/ 3207419 w 7115946"/>
              <a:gd name="connsiteY14" fmla="*/ 5164378 h 5926954"/>
              <a:gd name="connsiteX15" fmla="*/ 1920344 w 7115946"/>
              <a:gd name="connsiteY15" fmla="*/ 5090382 h 5926954"/>
              <a:gd name="connsiteX16" fmla="*/ 568586 w 7115946"/>
              <a:gd name="connsiteY16" fmla="*/ 5273723 h 5926954"/>
              <a:gd name="connsiteX0" fmla="*/ 568586 w 7115946"/>
              <a:gd name="connsiteY0" fmla="*/ 5273723 h 5913519"/>
              <a:gd name="connsiteX1" fmla="*/ 699224 w 7115946"/>
              <a:gd name="connsiteY1" fmla="*/ 3852361 h 5913519"/>
              <a:gd name="connsiteX2" fmla="*/ 910146 w 7115946"/>
              <a:gd name="connsiteY2" fmla="*/ 2667258 h 5913519"/>
              <a:gd name="connsiteX3" fmla="*/ 972437 w 7115946"/>
              <a:gd name="connsiteY3" fmla="*/ 1599793 h 5913519"/>
              <a:gd name="connsiteX4" fmla="*/ 806890 w 7115946"/>
              <a:gd name="connsiteY4" fmla="*/ 510033 h 5913519"/>
              <a:gd name="connsiteX5" fmla="*/ 2478886 w 7115946"/>
              <a:gd name="connsiteY5" fmla="*/ 595163 h 5913519"/>
              <a:gd name="connsiteX6" fmla="*/ 3911666 w 7115946"/>
              <a:gd name="connsiteY6" fmla="*/ 780151 h 5913519"/>
              <a:gd name="connsiteX7" fmla="*/ 5198741 w 7115946"/>
              <a:gd name="connsiteY7" fmla="*/ 858772 h 5913519"/>
              <a:gd name="connsiteX8" fmla="*/ 6525643 w 7115946"/>
              <a:gd name="connsiteY8" fmla="*/ 687114 h 5913519"/>
              <a:gd name="connsiteX9" fmla="*/ 6416432 w 7115946"/>
              <a:gd name="connsiteY9" fmla="*/ 2088945 h 5913519"/>
              <a:gd name="connsiteX10" fmla="*/ 6211749 w 7115946"/>
              <a:gd name="connsiteY10" fmla="*/ 3263623 h 5913519"/>
              <a:gd name="connsiteX11" fmla="*/ 6121551 w 7115946"/>
              <a:gd name="connsiteY11" fmla="*/ 4327306 h 5913519"/>
              <a:gd name="connsiteX12" fmla="*/ 6282473 w 7115946"/>
              <a:gd name="connsiteY12" fmla="*/ 5410000 h 5913519"/>
              <a:gd name="connsiteX13" fmla="*/ 4615916 w 7115946"/>
              <a:gd name="connsiteY13" fmla="*/ 5321618 h 5913519"/>
              <a:gd name="connsiteX14" fmla="*/ 3207419 w 7115946"/>
              <a:gd name="connsiteY14" fmla="*/ 5164378 h 5913519"/>
              <a:gd name="connsiteX15" fmla="*/ 1920344 w 7115946"/>
              <a:gd name="connsiteY15" fmla="*/ 5090382 h 5913519"/>
              <a:gd name="connsiteX16" fmla="*/ 568586 w 7115946"/>
              <a:gd name="connsiteY16" fmla="*/ 5273723 h 5913519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31464"/>
              <a:gd name="connsiteX1" fmla="*/ 699224 w 7115946"/>
              <a:gd name="connsiteY1" fmla="*/ 3852361 h 5931464"/>
              <a:gd name="connsiteX2" fmla="*/ 910146 w 7115946"/>
              <a:gd name="connsiteY2" fmla="*/ 2667258 h 5931464"/>
              <a:gd name="connsiteX3" fmla="*/ 972437 w 7115946"/>
              <a:gd name="connsiteY3" fmla="*/ 1599793 h 5931464"/>
              <a:gd name="connsiteX4" fmla="*/ 806890 w 7115946"/>
              <a:gd name="connsiteY4" fmla="*/ 510033 h 5931464"/>
              <a:gd name="connsiteX5" fmla="*/ 2478886 w 7115946"/>
              <a:gd name="connsiteY5" fmla="*/ 595163 h 5931464"/>
              <a:gd name="connsiteX6" fmla="*/ 3911666 w 7115946"/>
              <a:gd name="connsiteY6" fmla="*/ 780151 h 5931464"/>
              <a:gd name="connsiteX7" fmla="*/ 5198741 w 7115946"/>
              <a:gd name="connsiteY7" fmla="*/ 858772 h 5931464"/>
              <a:gd name="connsiteX8" fmla="*/ 6525643 w 7115946"/>
              <a:gd name="connsiteY8" fmla="*/ 687114 h 5931464"/>
              <a:gd name="connsiteX9" fmla="*/ 6416432 w 7115946"/>
              <a:gd name="connsiteY9" fmla="*/ 2088945 h 5931464"/>
              <a:gd name="connsiteX10" fmla="*/ 6211749 w 7115946"/>
              <a:gd name="connsiteY10" fmla="*/ 3263623 h 5931464"/>
              <a:gd name="connsiteX11" fmla="*/ 6121551 w 7115946"/>
              <a:gd name="connsiteY11" fmla="*/ 4327306 h 5931464"/>
              <a:gd name="connsiteX12" fmla="*/ 6282473 w 7115946"/>
              <a:gd name="connsiteY12" fmla="*/ 5410000 h 5931464"/>
              <a:gd name="connsiteX13" fmla="*/ 4615916 w 7115946"/>
              <a:gd name="connsiteY13" fmla="*/ 5321618 h 5931464"/>
              <a:gd name="connsiteX14" fmla="*/ 3207419 w 7115946"/>
              <a:gd name="connsiteY14" fmla="*/ 5164378 h 5931464"/>
              <a:gd name="connsiteX15" fmla="*/ 1920344 w 7115946"/>
              <a:gd name="connsiteY15" fmla="*/ 5090382 h 5931464"/>
              <a:gd name="connsiteX16" fmla="*/ 568586 w 7115946"/>
              <a:gd name="connsiteY16" fmla="*/ 5273723 h 5931464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36955"/>
              <a:gd name="connsiteX1" fmla="*/ 699224 w 7115946"/>
              <a:gd name="connsiteY1" fmla="*/ 3852361 h 5936955"/>
              <a:gd name="connsiteX2" fmla="*/ 910146 w 7115946"/>
              <a:gd name="connsiteY2" fmla="*/ 2667258 h 5936955"/>
              <a:gd name="connsiteX3" fmla="*/ 972437 w 7115946"/>
              <a:gd name="connsiteY3" fmla="*/ 1599793 h 5936955"/>
              <a:gd name="connsiteX4" fmla="*/ 806890 w 7115946"/>
              <a:gd name="connsiteY4" fmla="*/ 510033 h 5936955"/>
              <a:gd name="connsiteX5" fmla="*/ 2478886 w 7115946"/>
              <a:gd name="connsiteY5" fmla="*/ 595163 h 5936955"/>
              <a:gd name="connsiteX6" fmla="*/ 3911666 w 7115946"/>
              <a:gd name="connsiteY6" fmla="*/ 780151 h 5936955"/>
              <a:gd name="connsiteX7" fmla="*/ 5198741 w 7115946"/>
              <a:gd name="connsiteY7" fmla="*/ 858772 h 5936955"/>
              <a:gd name="connsiteX8" fmla="*/ 6525643 w 7115946"/>
              <a:gd name="connsiteY8" fmla="*/ 687114 h 5936955"/>
              <a:gd name="connsiteX9" fmla="*/ 6416432 w 7115946"/>
              <a:gd name="connsiteY9" fmla="*/ 2088945 h 5936955"/>
              <a:gd name="connsiteX10" fmla="*/ 6211749 w 7115946"/>
              <a:gd name="connsiteY10" fmla="*/ 3263623 h 5936955"/>
              <a:gd name="connsiteX11" fmla="*/ 6121551 w 7115946"/>
              <a:gd name="connsiteY11" fmla="*/ 4327306 h 5936955"/>
              <a:gd name="connsiteX12" fmla="*/ 6282473 w 7115946"/>
              <a:gd name="connsiteY12" fmla="*/ 5410000 h 5936955"/>
              <a:gd name="connsiteX13" fmla="*/ 4615916 w 7115946"/>
              <a:gd name="connsiteY13" fmla="*/ 5321618 h 5936955"/>
              <a:gd name="connsiteX14" fmla="*/ 3207419 w 7115946"/>
              <a:gd name="connsiteY14" fmla="*/ 5164378 h 5936955"/>
              <a:gd name="connsiteX15" fmla="*/ 1920344 w 7115946"/>
              <a:gd name="connsiteY15" fmla="*/ 5090382 h 5936955"/>
              <a:gd name="connsiteX16" fmla="*/ 568586 w 7115946"/>
              <a:gd name="connsiteY16" fmla="*/ 5273723 h 5936955"/>
              <a:gd name="connsiteX0" fmla="*/ 568586 w 7115946"/>
              <a:gd name="connsiteY0" fmla="*/ 5273723 h 5913520"/>
              <a:gd name="connsiteX1" fmla="*/ 699224 w 7115946"/>
              <a:gd name="connsiteY1" fmla="*/ 3852361 h 5913520"/>
              <a:gd name="connsiteX2" fmla="*/ 910146 w 7115946"/>
              <a:gd name="connsiteY2" fmla="*/ 2667258 h 5913520"/>
              <a:gd name="connsiteX3" fmla="*/ 972437 w 7115946"/>
              <a:gd name="connsiteY3" fmla="*/ 1599793 h 5913520"/>
              <a:gd name="connsiteX4" fmla="*/ 806890 w 7115946"/>
              <a:gd name="connsiteY4" fmla="*/ 510033 h 5913520"/>
              <a:gd name="connsiteX5" fmla="*/ 2478886 w 7115946"/>
              <a:gd name="connsiteY5" fmla="*/ 595163 h 5913520"/>
              <a:gd name="connsiteX6" fmla="*/ 3911666 w 7115946"/>
              <a:gd name="connsiteY6" fmla="*/ 780151 h 5913520"/>
              <a:gd name="connsiteX7" fmla="*/ 5198741 w 7115946"/>
              <a:gd name="connsiteY7" fmla="*/ 858772 h 5913520"/>
              <a:gd name="connsiteX8" fmla="*/ 6525643 w 7115946"/>
              <a:gd name="connsiteY8" fmla="*/ 687114 h 5913520"/>
              <a:gd name="connsiteX9" fmla="*/ 6416432 w 7115946"/>
              <a:gd name="connsiteY9" fmla="*/ 2088945 h 5913520"/>
              <a:gd name="connsiteX10" fmla="*/ 6211749 w 7115946"/>
              <a:gd name="connsiteY10" fmla="*/ 3263623 h 5913520"/>
              <a:gd name="connsiteX11" fmla="*/ 6121551 w 7115946"/>
              <a:gd name="connsiteY11" fmla="*/ 4327306 h 5913520"/>
              <a:gd name="connsiteX12" fmla="*/ 6282473 w 7115946"/>
              <a:gd name="connsiteY12" fmla="*/ 5410000 h 5913520"/>
              <a:gd name="connsiteX13" fmla="*/ 4615916 w 7115946"/>
              <a:gd name="connsiteY13" fmla="*/ 5321618 h 5913520"/>
              <a:gd name="connsiteX14" fmla="*/ 3207419 w 7115946"/>
              <a:gd name="connsiteY14" fmla="*/ 5164378 h 5913520"/>
              <a:gd name="connsiteX15" fmla="*/ 1920344 w 7115946"/>
              <a:gd name="connsiteY15" fmla="*/ 5090382 h 5913520"/>
              <a:gd name="connsiteX16" fmla="*/ 568586 w 7115946"/>
              <a:gd name="connsiteY16" fmla="*/ 5273723 h 5913520"/>
              <a:gd name="connsiteX0" fmla="*/ 568586 w 7115946"/>
              <a:gd name="connsiteY0" fmla="*/ 5273723 h 5917760"/>
              <a:gd name="connsiteX1" fmla="*/ 699224 w 7115946"/>
              <a:gd name="connsiteY1" fmla="*/ 3852361 h 5917760"/>
              <a:gd name="connsiteX2" fmla="*/ 910146 w 7115946"/>
              <a:gd name="connsiteY2" fmla="*/ 2667258 h 5917760"/>
              <a:gd name="connsiteX3" fmla="*/ 972437 w 7115946"/>
              <a:gd name="connsiteY3" fmla="*/ 1599793 h 5917760"/>
              <a:gd name="connsiteX4" fmla="*/ 806890 w 7115946"/>
              <a:gd name="connsiteY4" fmla="*/ 510033 h 5917760"/>
              <a:gd name="connsiteX5" fmla="*/ 2478886 w 7115946"/>
              <a:gd name="connsiteY5" fmla="*/ 595163 h 5917760"/>
              <a:gd name="connsiteX6" fmla="*/ 3911666 w 7115946"/>
              <a:gd name="connsiteY6" fmla="*/ 780151 h 5917760"/>
              <a:gd name="connsiteX7" fmla="*/ 5198741 w 7115946"/>
              <a:gd name="connsiteY7" fmla="*/ 858772 h 5917760"/>
              <a:gd name="connsiteX8" fmla="*/ 6525643 w 7115946"/>
              <a:gd name="connsiteY8" fmla="*/ 687114 h 5917760"/>
              <a:gd name="connsiteX9" fmla="*/ 6416432 w 7115946"/>
              <a:gd name="connsiteY9" fmla="*/ 2088945 h 5917760"/>
              <a:gd name="connsiteX10" fmla="*/ 6211749 w 7115946"/>
              <a:gd name="connsiteY10" fmla="*/ 3263623 h 5917760"/>
              <a:gd name="connsiteX11" fmla="*/ 6121551 w 7115946"/>
              <a:gd name="connsiteY11" fmla="*/ 4327306 h 5917760"/>
              <a:gd name="connsiteX12" fmla="*/ 6282473 w 7115946"/>
              <a:gd name="connsiteY12" fmla="*/ 5410000 h 5917760"/>
              <a:gd name="connsiteX13" fmla="*/ 4615916 w 7115946"/>
              <a:gd name="connsiteY13" fmla="*/ 5321618 h 5917760"/>
              <a:gd name="connsiteX14" fmla="*/ 3207419 w 7115946"/>
              <a:gd name="connsiteY14" fmla="*/ 5164378 h 5917760"/>
              <a:gd name="connsiteX15" fmla="*/ 1920344 w 7115946"/>
              <a:gd name="connsiteY15" fmla="*/ 5090382 h 5917760"/>
              <a:gd name="connsiteX16" fmla="*/ 568586 w 7115946"/>
              <a:gd name="connsiteY16" fmla="*/ 5273723 h 5917760"/>
              <a:gd name="connsiteX0" fmla="*/ 568586 w 7115946"/>
              <a:gd name="connsiteY0" fmla="*/ 5273723 h 5917760"/>
              <a:gd name="connsiteX1" fmla="*/ 699224 w 7115946"/>
              <a:gd name="connsiteY1" fmla="*/ 3852361 h 5917760"/>
              <a:gd name="connsiteX2" fmla="*/ 910146 w 7115946"/>
              <a:gd name="connsiteY2" fmla="*/ 2667258 h 5917760"/>
              <a:gd name="connsiteX3" fmla="*/ 972437 w 7115946"/>
              <a:gd name="connsiteY3" fmla="*/ 1599793 h 5917760"/>
              <a:gd name="connsiteX4" fmla="*/ 806890 w 7115946"/>
              <a:gd name="connsiteY4" fmla="*/ 510033 h 5917760"/>
              <a:gd name="connsiteX5" fmla="*/ 2478886 w 7115946"/>
              <a:gd name="connsiteY5" fmla="*/ 595163 h 5917760"/>
              <a:gd name="connsiteX6" fmla="*/ 3911666 w 7115946"/>
              <a:gd name="connsiteY6" fmla="*/ 780151 h 5917760"/>
              <a:gd name="connsiteX7" fmla="*/ 5198741 w 7115946"/>
              <a:gd name="connsiteY7" fmla="*/ 858772 h 5917760"/>
              <a:gd name="connsiteX8" fmla="*/ 6525643 w 7115946"/>
              <a:gd name="connsiteY8" fmla="*/ 687114 h 5917760"/>
              <a:gd name="connsiteX9" fmla="*/ 6416432 w 7115946"/>
              <a:gd name="connsiteY9" fmla="*/ 2088945 h 5917760"/>
              <a:gd name="connsiteX10" fmla="*/ 6211749 w 7115946"/>
              <a:gd name="connsiteY10" fmla="*/ 3263623 h 5917760"/>
              <a:gd name="connsiteX11" fmla="*/ 6121551 w 7115946"/>
              <a:gd name="connsiteY11" fmla="*/ 4327306 h 5917760"/>
              <a:gd name="connsiteX12" fmla="*/ 6282473 w 7115946"/>
              <a:gd name="connsiteY12" fmla="*/ 5410000 h 5917760"/>
              <a:gd name="connsiteX13" fmla="*/ 4615916 w 7115946"/>
              <a:gd name="connsiteY13" fmla="*/ 5321618 h 5917760"/>
              <a:gd name="connsiteX14" fmla="*/ 3207419 w 7115946"/>
              <a:gd name="connsiteY14" fmla="*/ 5164378 h 5917760"/>
              <a:gd name="connsiteX15" fmla="*/ 1920344 w 7115946"/>
              <a:gd name="connsiteY15" fmla="*/ 5090382 h 5917760"/>
              <a:gd name="connsiteX16" fmla="*/ 568586 w 7115946"/>
              <a:gd name="connsiteY16" fmla="*/ 5273723 h 5917760"/>
              <a:gd name="connsiteX0" fmla="*/ 568586 w 7115946"/>
              <a:gd name="connsiteY0" fmla="*/ 5273723 h 5952425"/>
              <a:gd name="connsiteX1" fmla="*/ 699224 w 7115946"/>
              <a:gd name="connsiteY1" fmla="*/ 3852361 h 5952425"/>
              <a:gd name="connsiteX2" fmla="*/ 910146 w 7115946"/>
              <a:gd name="connsiteY2" fmla="*/ 2667258 h 5952425"/>
              <a:gd name="connsiteX3" fmla="*/ 972437 w 7115946"/>
              <a:gd name="connsiteY3" fmla="*/ 1599793 h 5952425"/>
              <a:gd name="connsiteX4" fmla="*/ 806890 w 7115946"/>
              <a:gd name="connsiteY4" fmla="*/ 510033 h 5952425"/>
              <a:gd name="connsiteX5" fmla="*/ 2478886 w 7115946"/>
              <a:gd name="connsiteY5" fmla="*/ 595163 h 5952425"/>
              <a:gd name="connsiteX6" fmla="*/ 3911666 w 7115946"/>
              <a:gd name="connsiteY6" fmla="*/ 780151 h 5952425"/>
              <a:gd name="connsiteX7" fmla="*/ 5198741 w 7115946"/>
              <a:gd name="connsiteY7" fmla="*/ 858772 h 5952425"/>
              <a:gd name="connsiteX8" fmla="*/ 6525643 w 7115946"/>
              <a:gd name="connsiteY8" fmla="*/ 687114 h 5952425"/>
              <a:gd name="connsiteX9" fmla="*/ 6416432 w 7115946"/>
              <a:gd name="connsiteY9" fmla="*/ 2088945 h 5952425"/>
              <a:gd name="connsiteX10" fmla="*/ 6211749 w 7115946"/>
              <a:gd name="connsiteY10" fmla="*/ 3263623 h 5952425"/>
              <a:gd name="connsiteX11" fmla="*/ 6121551 w 7115946"/>
              <a:gd name="connsiteY11" fmla="*/ 4327306 h 5952425"/>
              <a:gd name="connsiteX12" fmla="*/ 6282473 w 7115946"/>
              <a:gd name="connsiteY12" fmla="*/ 5410000 h 5952425"/>
              <a:gd name="connsiteX13" fmla="*/ 4615916 w 7115946"/>
              <a:gd name="connsiteY13" fmla="*/ 5321618 h 5952425"/>
              <a:gd name="connsiteX14" fmla="*/ 3207419 w 7115946"/>
              <a:gd name="connsiteY14" fmla="*/ 5164378 h 5952425"/>
              <a:gd name="connsiteX15" fmla="*/ 1920344 w 7115946"/>
              <a:gd name="connsiteY15" fmla="*/ 5090382 h 5952425"/>
              <a:gd name="connsiteX16" fmla="*/ 568586 w 7115946"/>
              <a:gd name="connsiteY16" fmla="*/ 5273723 h 5952425"/>
              <a:gd name="connsiteX0" fmla="*/ 568586 w 7115946"/>
              <a:gd name="connsiteY0" fmla="*/ 5273723 h 5919117"/>
              <a:gd name="connsiteX1" fmla="*/ 699224 w 7115946"/>
              <a:gd name="connsiteY1" fmla="*/ 3852361 h 5919117"/>
              <a:gd name="connsiteX2" fmla="*/ 910146 w 7115946"/>
              <a:gd name="connsiteY2" fmla="*/ 2667258 h 5919117"/>
              <a:gd name="connsiteX3" fmla="*/ 972437 w 7115946"/>
              <a:gd name="connsiteY3" fmla="*/ 1599793 h 5919117"/>
              <a:gd name="connsiteX4" fmla="*/ 806890 w 7115946"/>
              <a:gd name="connsiteY4" fmla="*/ 510033 h 5919117"/>
              <a:gd name="connsiteX5" fmla="*/ 2478886 w 7115946"/>
              <a:gd name="connsiteY5" fmla="*/ 595163 h 5919117"/>
              <a:gd name="connsiteX6" fmla="*/ 3911666 w 7115946"/>
              <a:gd name="connsiteY6" fmla="*/ 780151 h 5919117"/>
              <a:gd name="connsiteX7" fmla="*/ 5198741 w 7115946"/>
              <a:gd name="connsiteY7" fmla="*/ 858772 h 5919117"/>
              <a:gd name="connsiteX8" fmla="*/ 6525643 w 7115946"/>
              <a:gd name="connsiteY8" fmla="*/ 687114 h 5919117"/>
              <a:gd name="connsiteX9" fmla="*/ 6416432 w 7115946"/>
              <a:gd name="connsiteY9" fmla="*/ 2088945 h 5919117"/>
              <a:gd name="connsiteX10" fmla="*/ 6211749 w 7115946"/>
              <a:gd name="connsiteY10" fmla="*/ 3263623 h 5919117"/>
              <a:gd name="connsiteX11" fmla="*/ 6121551 w 7115946"/>
              <a:gd name="connsiteY11" fmla="*/ 4327306 h 5919117"/>
              <a:gd name="connsiteX12" fmla="*/ 6282473 w 7115946"/>
              <a:gd name="connsiteY12" fmla="*/ 5410000 h 5919117"/>
              <a:gd name="connsiteX13" fmla="*/ 4615916 w 7115946"/>
              <a:gd name="connsiteY13" fmla="*/ 5321618 h 5919117"/>
              <a:gd name="connsiteX14" fmla="*/ 3207419 w 7115946"/>
              <a:gd name="connsiteY14" fmla="*/ 5164378 h 5919117"/>
              <a:gd name="connsiteX15" fmla="*/ 1920344 w 7115946"/>
              <a:gd name="connsiteY15" fmla="*/ 5090382 h 5919117"/>
              <a:gd name="connsiteX16" fmla="*/ 568586 w 7115946"/>
              <a:gd name="connsiteY16" fmla="*/ 5273723 h 5919117"/>
              <a:gd name="connsiteX0" fmla="*/ 568586 w 7115946"/>
              <a:gd name="connsiteY0" fmla="*/ 5273723 h 5927812"/>
              <a:gd name="connsiteX1" fmla="*/ 699224 w 7115946"/>
              <a:gd name="connsiteY1" fmla="*/ 3852361 h 5927812"/>
              <a:gd name="connsiteX2" fmla="*/ 910146 w 7115946"/>
              <a:gd name="connsiteY2" fmla="*/ 2667258 h 5927812"/>
              <a:gd name="connsiteX3" fmla="*/ 972437 w 7115946"/>
              <a:gd name="connsiteY3" fmla="*/ 1599793 h 5927812"/>
              <a:gd name="connsiteX4" fmla="*/ 806890 w 7115946"/>
              <a:gd name="connsiteY4" fmla="*/ 510033 h 5927812"/>
              <a:gd name="connsiteX5" fmla="*/ 2478886 w 7115946"/>
              <a:gd name="connsiteY5" fmla="*/ 595163 h 5927812"/>
              <a:gd name="connsiteX6" fmla="*/ 3911666 w 7115946"/>
              <a:gd name="connsiteY6" fmla="*/ 780151 h 5927812"/>
              <a:gd name="connsiteX7" fmla="*/ 5198741 w 7115946"/>
              <a:gd name="connsiteY7" fmla="*/ 858772 h 5927812"/>
              <a:gd name="connsiteX8" fmla="*/ 6525643 w 7115946"/>
              <a:gd name="connsiteY8" fmla="*/ 687114 h 5927812"/>
              <a:gd name="connsiteX9" fmla="*/ 6416432 w 7115946"/>
              <a:gd name="connsiteY9" fmla="*/ 2088945 h 5927812"/>
              <a:gd name="connsiteX10" fmla="*/ 6211749 w 7115946"/>
              <a:gd name="connsiteY10" fmla="*/ 3263623 h 5927812"/>
              <a:gd name="connsiteX11" fmla="*/ 6121551 w 7115946"/>
              <a:gd name="connsiteY11" fmla="*/ 4327306 h 5927812"/>
              <a:gd name="connsiteX12" fmla="*/ 6282473 w 7115946"/>
              <a:gd name="connsiteY12" fmla="*/ 5410000 h 5927812"/>
              <a:gd name="connsiteX13" fmla="*/ 4615916 w 7115946"/>
              <a:gd name="connsiteY13" fmla="*/ 5321618 h 5927812"/>
              <a:gd name="connsiteX14" fmla="*/ 3207419 w 7115946"/>
              <a:gd name="connsiteY14" fmla="*/ 5164378 h 5927812"/>
              <a:gd name="connsiteX15" fmla="*/ 1920344 w 7115946"/>
              <a:gd name="connsiteY15" fmla="*/ 5090382 h 5927812"/>
              <a:gd name="connsiteX16" fmla="*/ 568586 w 7115946"/>
              <a:gd name="connsiteY16" fmla="*/ 5273723 h 592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115946" h="5927812">
                <a:moveTo>
                  <a:pt x="568586" y="5273723"/>
                </a:moveTo>
                <a:cubicBezTo>
                  <a:pt x="-136737" y="6079586"/>
                  <a:pt x="-274973" y="4691054"/>
                  <a:pt x="699224" y="3852361"/>
                </a:cubicBezTo>
                <a:cubicBezTo>
                  <a:pt x="-114654" y="4532981"/>
                  <a:pt x="-420039" y="3194867"/>
                  <a:pt x="910146" y="2667258"/>
                </a:cubicBezTo>
                <a:cubicBezTo>
                  <a:pt x="-299328" y="2989032"/>
                  <a:pt x="-315267" y="1498691"/>
                  <a:pt x="972437" y="1599793"/>
                </a:cubicBezTo>
                <a:cubicBezTo>
                  <a:pt x="-406583" y="1356136"/>
                  <a:pt x="-186212" y="-133333"/>
                  <a:pt x="806890" y="510033"/>
                </a:cubicBezTo>
                <a:cubicBezTo>
                  <a:pt x="-296760" y="-169978"/>
                  <a:pt x="1683887" y="-157438"/>
                  <a:pt x="2478886" y="595163"/>
                </a:cubicBezTo>
                <a:cubicBezTo>
                  <a:pt x="1646828" y="-261636"/>
                  <a:pt x="3578043" y="-141708"/>
                  <a:pt x="3911666" y="780151"/>
                </a:cubicBezTo>
                <a:cubicBezTo>
                  <a:pt x="3572263" y="-286616"/>
                  <a:pt x="5373080" y="-224091"/>
                  <a:pt x="5198741" y="858772"/>
                </a:cubicBezTo>
                <a:cubicBezTo>
                  <a:pt x="5485807" y="-338347"/>
                  <a:pt x="7276726" y="-176936"/>
                  <a:pt x="6525643" y="687114"/>
                </a:cubicBezTo>
                <a:cubicBezTo>
                  <a:pt x="7330473" y="-232118"/>
                  <a:pt x="7296731" y="1400542"/>
                  <a:pt x="6416432" y="2088945"/>
                </a:cubicBezTo>
                <a:cubicBezTo>
                  <a:pt x="7201351" y="1394558"/>
                  <a:pt x="7556644" y="2716366"/>
                  <a:pt x="6211749" y="3263623"/>
                </a:cubicBezTo>
                <a:cubicBezTo>
                  <a:pt x="7444472" y="2964557"/>
                  <a:pt x="7392791" y="4433590"/>
                  <a:pt x="6121551" y="4327306"/>
                </a:cubicBezTo>
                <a:cubicBezTo>
                  <a:pt x="7532005" y="4544753"/>
                  <a:pt x="7308779" y="6086751"/>
                  <a:pt x="6282473" y="5410000"/>
                </a:cubicBezTo>
                <a:cubicBezTo>
                  <a:pt x="7347820" y="5995888"/>
                  <a:pt x="5789886" y="6194234"/>
                  <a:pt x="4615916" y="5321618"/>
                </a:cubicBezTo>
                <a:cubicBezTo>
                  <a:pt x="5474898" y="6150899"/>
                  <a:pt x="3672292" y="6117069"/>
                  <a:pt x="3207419" y="5164378"/>
                </a:cubicBezTo>
                <a:cubicBezTo>
                  <a:pt x="3526586" y="6274309"/>
                  <a:pt x="1750726" y="6079576"/>
                  <a:pt x="1920344" y="5090382"/>
                </a:cubicBezTo>
                <a:cubicBezTo>
                  <a:pt x="1618933" y="6256804"/>
                  <a:pt x="-104850" y="6095931"/>
                  <a:pt x="568586" y="5273723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pic>
        <p:nvPicPr>
          <p:cNvPr id="8" name="Picture 7" descr="Savonia">
            <a:extLst>
              <a:ext uri="{FF2B5EF4-FFF2-40B4-BE49-F238E27FC236}">
                <a16:creationId xmlns:a16="http://schemas.microsoft.com/office/drawing/2014/main" id="{44D744BD-C801-70F0-570F-13448D9C8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835" y="0"/>
            <a:ext cx="1320165" cy="124472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828F-1910-4E82-9785-BB3C1EA3C731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2394617" cy="102690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2394617" cy="4030747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671051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6BAE-50AB-45AD-BDE4-FA4ADA1F0742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102600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10260000" cy="403074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4235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kahdella palst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5941E-2968-4E7F-9067-AE1EAFD47623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102600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187949" cy="403074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D402E0-53C6-CCA1-2F1B-BEA493F7DD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99" y="2133600"/>
            <a:ext cx="5072051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94571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tekst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9312-BDCC-4D94-8CFA-035DB6CD4722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187947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kolumnin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187949" cy="403074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D402E0-53C6-CCA1-2F1B-BEA493F7DD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5999" y="2133600"/>
            <a:ext cx="5072051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B4B899-F4A3-E327-3E14-B646CE908F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86" y="1106696"/>
            <a:ext cx="5072077" cy="1026904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latin typeface="+mj-lt"/>
              </a:defRPr>
            </a:lvl1pPr>
            <a:lvl2pPr marL="457200" indent="0">
              <a:buNone/>
              <a:defRPr sz="2400">
                <a:latin typeface="+mj-lt"/>
              </a:defRPr>
            </a:lvl2pPr>
            <a:lvl3pPr marL="914400" indent="0">
              <a:buNone/>
              <a:defRPr sz="2400">
                <a:latin typeface="+mj-lt"/>
              </a:defRPr>
            </a:lvl3pPr>
            <a:lvl4pPr marL="1371600" indent="0">
              <a:buNone/>
              <a:defRPr sz="2400">
                <a:latin typeface="+mj-lt"/>
              </a:defRPr>
            </a:lvl4pPr>
            <a:lvl5pPr marL="1828800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GB" dirty="0"/>
              <a:t>K</a:t>
            </a:r>
            <a:r>
              <a:rPr lang="qaa-Latn-001" dirty="0"/>
              <a:t>irjoita kolumnin otsikko tähän...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0542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i ja kuva 1 (musta taust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vonia">
            <a:extLst>
              <a:ext uri="{FF2B5EF4-FFF2-40B4-BE49-F238E27FC236}">
                <a16:creationId xmlns:a16="http://schemas.microsoft.com/office/drawing/2014/main" id="{C3456391-C3BC-C1EC-A4C7-E179F6E581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" y="255600"/>
            <a:ext cx="1112711" cy="477774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58497" y="1516956"/>
            <a:ext cx="5347256" cy="5350569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47256" h="5350569">
                <a:moveTo>
                  <a:pt x="1057937" y="5006795"/>
                </a:moveTo>
                <a:cubicBezTo>
                  <a:pt x="503169" y="5189460"/>
                  <a:pt x="24331" y="4906717"/>
                  <a:pt x="890091" y="4021832"/>
                </a:cubicBezTo>
                <a:cubicBezTo>
                  <a:pt x="-180954" y="4087872"/>
                  <a:pt x="-31440" y="3823401"/>
                  <a:pt x="704353" y="3569394"/>
                </a:cubicBezTo>
                <a:cubicBezTo>
                  <a:pt x="-642683" y="3444783"/>
                  <a:pt x="282769" y="3250265"/>
                  <a:pt x="694828" y="3207444"/>
                </a:cubicBezTo>
                <a:cubicBezTo>
                  <a:pt x="-395709" y="2676247"/>
                  <a:pt x="110670" y="2460094"/>
                  <a:pt x="771029" y="2440682"/>
                </a:cubicBezTo>
                <a:cubicBezTo>
                  <a:pt x="-93868" y="1724938"/>
                  <a:pt x="-28432" y="1343166"/>
                  <a:pt x="950059" y="1641020"/>
                </a:cubicBezTo>
                <a:cubicBezTo>
                  <a:pt x="341156" y="863799"/>
                  <a:pt x="365105" y="289513"/>
                  <a:pt x="1543911" y="1131065"/>
                </a:cubicBezTo>
                <a:cubicBezTo>
                  <a:pt x="1237188" y="554438"/>
                  <a:pt x="1167710" y="46548"/>
                  <a:pt x="2036490" y="1071154"/>
                </a:cubicBezTo>
                <a:cubicBezTo>
                  <a:pt x="1875305" y="346247"/>
                  <a:pt x="2091446" y="-200206"/>
                  <a:pt x="2662760" y="797024"/>
                </a:cubicBezTo>
                <a:cubicBezTo>
                  <a:pt x="2734605" y="87473"/>
                  <a:pt x="3314835" y="-544731"/>
                  <a:pt x="3785767" y="745355"/>
                </a:cubicBezTo>
                <a:cubicBezTo>
                  <a:pt x="4355812" y="-56564"/>
                  <a:pt x="5100121" y="-470734"/>
                  <a:pt x="4993984" y="866268"/>
                </a:cubicBezTo>
                <a:cubicBezTo>
                  <a:pt x="5095933" y="758734"/>
                  <a:pt x="5251363" y="671725"/>
                  <a:pt x="5340427" y="639152"/>
                </a:cubicBezTo>
                <a:cubicBezTo>
                  <a:pt x="5337482" y="1694511"/>
                  <a:pt x="5341800" y="4305777"/>
                  <a:pt x="5343027" y="5007669"/>
                </a:cubicBezTo>
                <a:cubicBezTo>
                  <a:pt x="5254560" y="4965095"/>
                  <a:pt x="5188246" y="4971950"/>
                  <a:pt x="5095377" y="4931469"/>
                </a:cubicBezTo>
                <a:cubicBezTo>
                  <a:pt x="5209316" y="5036532"/>
                  <a:pt x="5285878" y="5094188"/>
                  <a:pt x="5338266" y="5160069"/>
                </a:cubicBezTo>
                <a:cubicBezTo>
                  <a:pt x="5344241" y="5199291"/>
                  <a:pt x="5346127" y="5213948"/>
                  <a:pt x="5338266" y="5250557"/>
                </a:cubicBezTo>
                <a:cubicBezTo>
                  <a:pt x="5250593" y="5188934"/>
                  <a:pt x="5122986" y="5077808"/>
                  <a:pt x="5042991" y="5017194"/>
                </a:cubicBezTo>
                <a:cubicBezTo>
                  <a:pt x="5180917" y="5168006"/>
                  <a:pt x="5305091" y="5280471"/>
                  <a:pt x="5347256" y="5344861"/>
                </a:cubicBezTo>
                <a:cubicBezTo>
                  <a:pt x="5313558" y="5344356"/>
                  <a:pt x="5296390" y="5344723"/>
                  <a:pt x="5265254" y="5345019"/>
                </a:cubicBezTo>
                <a:cubicBezTo>
                  <a:pt x="5223806" y="5303239"/>
                  <a:pt x="5115485" y="5194021"/>
                  <a:pt x="5090616" y="5183883"/>
                </a:cubicBezTo>
                <a:cubicBezTo>
                  <a:pt x="5065747" y="5173745"/>
                  <a:pt x="5156506" y="5281007"/>
                  <a:pt x="5212862" y="5346888"/>
                </a:cubicBezTo>
                <a:lnTo>
                  <a:pt x="1071066" y="5350569"/>
                </a:lnTo>
                <a:cubicBezTo>
                  <a:pt x="1070938" y="5325617"/>
                  <a:pt x="1124247" y="5264050"/>
                  <a:pt x="1080591" y="5274369"/>
                </a:cubicBezTo>
                <a:lnTo>
                  <a:pt x="994866" y="5350569"/>
                </a:lnTo>
                <a:lnTo>
                  <a:pt x="713046" y="5344941"/>
                </a:lnTo>
                <a:cubicBezTo>
                  <a:pt x="798282" y="5234973"/>
                  <a:pt x="884249" y="5165579"/>
                  <a:pt x="1057937" y="5006795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22D57-C061-6E29-52F6-153020CF2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835" y="0"/>
            <a:ext cx="1320165" cy="124472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960A-E487-4DB2-A4A5-C2583EB13039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85625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(AM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000" y="6327194"/>
            <a:ext cx="10259999" cy="25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000" y="3429000"/>
            <a:ext cx="10260000" cy="2616868"/>
          </a:xfrm>
        </p:spPr>
        <p:txBody>
          <a:bodyPr anchor="ctr">
            <a:normAutofit/>
          </a:bodyPr>
          <a:lstStyle>
            <a:lvl1pPr algn="ctr">
              <a:defRPr sz="1800">
                <a:latin typeface="+mn-lt"/>
              </a:defRPr>
            </a:lvl1pPr>
          </a:lstStyle>
          <a:p>
            <a:r>
              <a:rPr lang="en-GB" dirty="0"/>
              <a:t>K</a:t>
            </a:r>
            <a:r>
              <a:rPr lang="qaa-Latn-001" dirty="0"/>
              <a:t>irjoita kiitossanat tähän...</a:t>
            </a:r>
            <a:endParaRPr lang="en-FI" dirty="0"/>
          </a:p>
        </p:txBody>
      </p:sp>
      <p:pic>
        <p:nvPicPr>
          <p:cNvPr id="8" name="Picture 7" descr="Savonia-ammattikorkeakoulu">
            <a:extLst>
              <a:ext uri="{FF2B5EF4-FFF2-40B4-BE49-F238E27FC236}">
                <a16:creationId xmlns:a16="http://schemas.microsoft.com/office/drawing/2014/main" id="{87106E79-5B51-C053-C6C9-59BC93B12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4" y="2460879"/>
            <a:ext cx="1885950" cy="9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88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 (UAS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6000" y="6327194"/>
            <a:ext cx="10259999" cy="252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000" y="3429000"/>
            <a:ext cx="10260000" cy="2616868"/>
          </a:xfrm>
        </p:spPr>
        <p:txBody>
          <a:bodyPr anchor="ctr">
            <a:normAutofit/>
          </a:bodyPr>
          <a:lstStyle>
            <a:lvl1pPr algn="ctr">
              <a:defRPr sz="1800">
                <a:latin typeface="+mn-lt"/>
              </a:defRPr>
            </a:lvl1pPr>
          </a:lstStyle>
          <a:p>
            <a:r>
              <a:rPr lang="en-GB" dirty="0"/>
              <a:t>K</a:t>
            </a:r>
            <a:r>
              <a:rPr lang="qaa-Latn-001" dirty="0"/>
              <a:t>irjoita kiitossanat tähän...</a:t>
            </a:r>
            <a:endParaRPr lang="en-FI" dirty="0"/>
          </a:p>
        </p:txBody>
      </p:sp>
      <p:pic>
        <p:nvPicPr>
          <p:cNvPr id="5" name="Picture 4" descr="Savonia University of Applied Sciences">
            <a:extLst>
              <a:ext uri="{FF2B5EF4-FFF2-40B4-BE49-F238E27FC236}">
                <a16:creationId xmlns:a16="http://schemas.microsoft.com/office/drawing/2014/main" id="{AD91CDFD-96CE-83A3-F801-726ACABBEF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4" y="2460879"/>
            <a:ext cx="1885950" cy="96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11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086" y="284999"/>
            <a:ext cx="9280071" cy="657682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29215"/>
            <a:ext cx="5181600" cy="484774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29215"/>
            <a:ext cx="5181600" cy="484774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352B5-0ABE-49EB-97CF-9E1C828C125A}" type="datetime1">
              <a:rPr lang="fi-FI" smtClean="0"/>
              <a:t>3.5.2024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3648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9484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94847"/>
            <a:ext cx="6172200" cy="50551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795047"/>
            <a:ext cx="3932237" cy="34549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4AC8B-EE8F-47C7-8716-9C3034CAA678}" type="datetime1">
              <a:rPr lang="fi-FI" smtClean="0"/>
              <a:t>3.5.2024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 descr="Savonian logo, pinkki" title="Savonia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1" y="332372"/>
            <a:ext cx="1704269" cy="52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4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9030" y="285000"/>
            <a:ext cx="8855527" cy="65768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0327"/>
            <a:ext cx="10515600" cy="4866637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87165" y="6598764"/>
            <a:ext cx="2743200" cy="259237"/>
          </a:xfrm>
        </p:spPr>
        <p:txBody>
          <a:bodyPr/>
          <a:lstStyle/>
          <a:p>
            <a:fld id="{B834F3DB-C3CA-4AAC-B86E-02CEA96CDA61}" type="datetime1">
              <a:rPr lang="fi-FI" smtClean="0"/>
              <a:t>3.5.2024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4608" y="6551026"/>
            <a:ext cx="4114800" cy="365125"/>
          </a:xfrm>
        </p:spPr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44608"/>
            <a:ext cx="2743200" cy="365125"/>
          </a:xfrm>
        </p:spPr>
        <p:txBody>
          <a:bodyPr/>
          <a:lstStyle/>
          <a:p>
            <a:fld id="{5ADAE1DC-ED63-4448-916C-E4160A598C4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4437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957" y="266146"/>
            <a:ext cx="9287703" cy="756664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F252-419A-49CC-86C9-AD60A9623823}" type="datetime1">
              <a:rPr lang="fi-FI" smtClean="0"/>
              <a:t>3.5.2024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 descr="Savonian logo, pinkki" title="Savonia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1" y="332372"/>
            <a:ext cx="1704269" cy="52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4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64388" y="1516629"/>
            <a:ext cx="5341159" cy="5357669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206824 w 5350104"/>
              <a:gd name="connsiteY6" fmla="*/ 1192699 h 5344735"/>
              <a:gd name="connsiteX7" fmla="*/ 2383553 w 5350104"/>
              <a:gd name="connsiteY7" fmla="*/ 504588 h 5344735"/>
              <a:gd name="connsiteX8" fmla="*/ 3433773 w 5350104"/>
              <a:gd name="connsiteY8" fmla="*/ 352835 h 5344735"/>
              <a:gd name="connsiteX9" fmla="*/ 4268951 w 5350104"/>
              <a:gd name="connsiteY9" fmla="*/ 537437 h 5344735"/>
              <a:gd name="connsiteX10" fmla="*/ 4822286 w 5350104"/>
              <a:gd name="connsiteY10" fmla="*/ 665402 h 5344735"/>
              <a:gd name="connsiteX11" fmla="*/ 5334176 w 5350104"/>
              <a:gd name="connsiteY11" fmla="*/ 592375 h 5344735"/>
              <a:gd name="connsiteX12" fmla="*/ 5350104 w 5350104"/>
              <a:gd name="connsiteY12" fmla="*/ 5339027 h 5344735"/>
              <a:gd name="connsiteX13" fmla="*/ 1173997 w 5350104"/>
              <a:gd name="connsiteY13" fmla="*/ 5344735 h 5344735"/>
              <a:gd name="connsiteX14" fmla="*/ 1215368 w 5350104"/>
              <a:gd name="connsiteY14" fmla="*/ 5145705 h 5344735"/>
              <a:gd name="connsiteX15" fmla="*/ 1051686 w 5350104"/>
              <a:gd name="connsiteY15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1206824 w 5350104"/>
              <a:gd name="connsiteY5" fmla="*/ 1192699 h 5344735"/>
              <a:gd name="connsiteX6" fmla="*/ 2383553 w 5350104"/>
              <a:gd name="connsiteY6" fmla="*/ 504588 h 5344735"/>
              <a:gd name="connsiteX7" fmla="*/ 3433773 w 5350104"/>
              <a:gd name="connsiteY7" fmla="*/ 352835 h 5344735"/>
              <a:gd name="connsiteX8" fmla="*/ 4268951 w 5350104"/>
              <a:gd name="connsiteY8" fmla="*/ 537437 h 5344735"/>
              <a:gd name="connsiteX9" fmla="*/ 4822286 w 5350104"/>
              <a:gd name="connsiteY9" fmla="*/ 665402 h 5344735"/>
              <a:gd name="connsiteX10" fmla="*/ 5334176 w 5350104"/>
              <a:gd name="connsiteY10" fmla="*/ 592375 h 5344735"/>
              <a:gd name="connsiteX11" fmla="*/ 5350104 w 5350104"/>
              <a:gd name="connsiteY11" fmla="*/ 5339027 h 5344735"/>
              <a:gd name="connsiteX12" fmla="*/ 1173997 w 5350104"/>
              <a:gd name="connsiteY12" fmla="*/ 5344735 h 5344735"/>
              <a:gd name="connsiteX13" fmla="*/ 1215368 w 5350104"/>
              <a:gd name="connsiteY13" fmla="*/ 5145705 h 5344735"/>
              <a:gd name="connsiteX14" fmla="*/ 1051686 w 5350104"/>
              <a:gd name="connsiteY14" fmla="*/ 4482346 h 5344735"/>
              <a:gd name="connsiteX0" fmla="*/ 865814 w 5164232"/>
              <a:gd name="connsiteY0" fmla="*/ 4482346 h 5344735"/>
              <a:gd name="connsiteX1" fmla="*/ 397718 w 5164232"/>
              <a:gd name="connsiteY1" fmla="*/ 3920463 h 5344735"/>
              <a:gd name="connsiteX2" fmla="*/ 330260 w 5164232"/>
              <a:gd name="connsiteY2" fmla="*/ 3545363 h 5344735"/>
              <a:gd name="connsiteX3" fmla="*/ 196769 w 5164232"/>
              <a:gd name="connsiteY3" fmla="*/ 2448496 h 5344735"/>
              <a:gd name="connsiteX4" fmla="*/ 1020952 w 5164232"/>
              <a:gd name="connsiteY4" fmla="*/ 1192699 h 5344735"/>
              <a:gd name="connsiteX5" fmla="*/ 2197681 w 5164232"/>
              <a:gd name="connsiteY5" fmla="*/ 504588 h 5344735"/>
              <a:gd name="connsiteX6" fmla="*/ 3247901 w 5164232"/>
              <a:gd name="connsiteY6" fmla="*/ 352835 h 5344735"/>
              <a:gd name="connsiteX7" fmla="*/ 4083079 w 5164232"/>
              <a:gd name="connsiteY7" fmla="*/ 537437 h 5344735"/>
              <a:gd name="connsiteX8" fmla="*/ 4636414 w 5164232"/>
              <a:gd name="connsiteY8" fmla="*/ 665402 h 5344735"/>
              <a:gd name="connsiteX9" fmla="*/ 5148304 w 5164232"/>
              <a:gd name="connsiteY9" fmla="*/ 592375 h 5344735"/>
              <a:gd name="connsiteX10" fmla="*/ 5164232 w 5164232"/>
              <a:gd name="connsiteY10" fmla="*/ 5339027 h 5344735"/>
              <a:gd name="connsiteX11" fmla="*/ 988125 w 5164232"/>
              <a:gd name="connsiteY11" fmla="*/ 5344735 h 5344735"/>
              <a:gd name="connsiteX12" fmla="*/ 1029496 w 5164232"/>
              <a:gd name="connsiteY12" fmla="*/ 5145705 h 5344735"/>
              <a:gd name="connsiteX13" fmla="*/ 865814 w 5164232"/>
              <a:gd name="connsiteY13" fmla="*/ 4482346 h 5344735"/>
              <a:gd name="connsiteX0" fmla="*/ 702622 w 5001040"/>
              <a:gd name="connsiteY0" fmla="*/ 4482346 h 5344735"/>
              <a:gd name="connsiteX1" fmla="*/ 167068 w 5001040"/>
              <a:gd name="connsiteY1" fmla="*/ 3545363 h 5344735"/>
              <a:gd name="connsiteX2" fmla="*/ 33577 w 5001040"/>
              <a:gd name="connsiteY2" fmla="*/ 2448496 h 5344735"/>
              <a:gd name="connsiteX3" fmla="*/ 857760 w 5001040"/>
              <a:gd name="connsiteY3" fmla="*/ 1192699 h 5344735"/>
              <a:gd name="connsiteX4" fmla="*/ 2034489 w 5001040"/>
              <a:gd name="connsiteY4" fmla="*/ 504588 h 5344735"/>
              <a:gd name="connsiteX5" fmla="*/ 3084709 w 5001040"/>
              <a:gd name="connsiteY5" fmla="*/ 352835 h 5344735"/>
              <a:gd name="connsiteX6" fmla="*/ 3919887 w 5001040"/>
              <a:gd name="connsiteY6" fmla="*/ 537437 h 5344735"/>
              <a:gd name="connsiteX7" fmla="*/ 4473222 w 5001040"/>
              <a:gd name="connsiteY7" fmla="*/ 665402 h 5344735"/>
              <a:gd name="connsiteX8" fmla="*/ 4985112 w 5001040"/>
              <a:gd name="connsiteY8" fmla="*/ 592375 h 5344735"/>
              <a:gd name="connsiteX9" fmla="*/ 5001040 w 5001040"/>
              <a:gd name="connsiteY9" fmla="*/ 5339027 h 5344735"/>
              <a:gd name="connsiteX10" fmla="*/ 824933 w 5001040"/>
              <a:gd name="connsiteY10" fmla="*/ 5344735 h 5344735"/>
              <a:gd name="connsiteX11" fmla="*/ 866304 w 5001040"/>
              <a:gd name="connsiteY11" fmla="*/ 5145705 h 5344735"/>
              <a:gd name="connsiteX12" fmla="*/ 702622 w 5001040"/>
              <a:gd name="connsiteY12" fmla="*/ 4482346 h 5344735"/>
              <a:gd name="connsiteX0" fmla="*/ 669918 w 4968336"/>
              <a:gd name="connsiteY0" fmla="*/ 4482346 h 5344735"/>
              <a:gd name="connsiteX1" fmla="*/ 873 w 4968336"/>
              <a:gd name="connsiteY1" fmla="*/ 2448496 h 5344735"/>
              <a:gd name="connsiteX2" fmla="*/ 825056 w 4968336"/>
              <a:gd name="connsiteY2" fmla="*/ 1192699 h 5344735"/>
              <a:gd name="connsiteX3" fmla="*/ 2001785 w 4968336"/>
              <a:gd name="connsiteY3" fmla="*/ 504588 h 5344735"/>
              <a:gd name="connsiteX4" fmla="*/ 3052005 w 4968336"/>
              <a:gd name="connsiteY4" fmla="*/ 352835 h 5344735"/>
              <a:gd name="connsiteX5" fmla="*/ 3887183 w 4968336"/>
              <a:gd name="connsiteY5" fmla="*/ 537437 h 5344735"/>
              <a:gd name="connsiteX6" fmla="*/ 4440518 w 4968336"/>
              <a:gd name="connsiteY6" fmla="*/ 665402 h 5344735"/>
              <a:gd name="connsiteX7" fmla="*/ 4952408 w 4968336"/>
              <a:gd name="connsiteY7" fmla="*/ 592375 h 5344735"/>
              <a:gd name="connsiteX8" fmla="*/ 4968336 w 4968336"/>
              <a:gd name="connsiteY8" fmla="*/ 5339027 h 5344735"/>
              <a:gd name="connsiteX9" fmla="*/ 792229 w 4968336"/>
              <a:gd name="connsiteY9" fmla="*/ 5344735 h 5344735"/>
              <a:gd name="connsiteX10" fmla="*/ 833600 w 4968336"/>
              <a:gd name="connsiteY10" fmla="*/ 5145705 h 5344735"/>
              <a:gd name="connsiteX11" fmla="*/ 669918 w 4968336"/>
              <a:gd name="connsiteY11" fmla="*/ 4482346 h 5344735"/>
              <a:gd name="connsiteX0" fmla="*/ 669918 w 4968336"/>
              <a:gd name="connsiteY0" fmla="*/ 4482346 h 5344735"/>
              <a:gd name="connsiteX1" fmla="*/ 873 w 4968336"/>
              <a:gd name="connsiteY1" fmla="*/ 2448496 h 5344735"/>
              <a:gd name="connsiteX2" fmla="*/ 825056 w 4968336"/>
              <a:gd name="connsiteY2" fmla="*/ 1192699 h 5344735"/>
              <a:gd name="connsiteX3" fmla="*/ 2001785 w 4968336"/>
              <a:gd name="connsiteY3" fmla="*/ 504588 h 5344735"/>
              <a:gd name="connsiteX4" fmla="*/ 3052005 w 4968336"/>
              <a:gd name="connsiteY4" fmla="*/ 352835 h 5344735"/>
              <a:gd name="connsiteX5" fmla="*/ 3887183 w 4968336"/>
              <a:gd name="connsiteY5" fmla="*/ 537437 h 5344735"/>
              <a:gd name="connsiteX6" fmla="*/ 4440518 w 4968336"/>
              <a:gd name="connsiteY6" fmla="*/ 665402 h 5344735"/>
              <a:gd name="connsiteX7" fmla="*/ 4952408 w 4968336"/>
              <a:gd name="connsiteY7" fmla="*/ 592375 h 5344735"/>
              <a:gd name="connsiteX8" fmla="*/ 4968336 w 4968336"/>
              <a:gd name="connsiteY8" fmla="*/ 5339027 h 5344735"/>
              <a:gd name="connsiteX9" fmla="*/ 792229 w 4968336"/>
              <a:gd name="connsiteY9" fmla="*/ 5344735 h 5344735"/>
              <a:gd name="connsiteX10" fmla="*/ 669918 w 4968336"/>
              <a:gd name="connsiteY10" fmla="*/ 4482346 h 5344735"/>
              <a:gd name="connsiteX0" fmla="*/ 669918 w 4968336"/>
              <a:gd name="connsiteY0" fmla="*/ 4482346 h 5345370"/>
              <a:gd name="connsiteX1" fmla="*/ 873 w 4968336"/>
              <a:gd name="connsiteY1" fmla="*/ 2448496 h 5345370"/>
              <a:gd name="connsiteX2" fmla="*/ 825056 w 4968336"/>
              <a:gd name="connsiteY2" fmla="*/ 1192699 h 5345370"/>
              <a:gd name="connsiteX3" fmla="*/ 2001785 w 4968336"/>
              <a:gd name="connsiteY3" fmla="*/ 504588 h 5345370"/>
              <a:gd name="connsiteX4" fmla="*/ 3052005 w 4968336"/>
              <a:gd name="connsiteY4" fmla="*/ 352835 h 5345370"/>
              <a:gd name="connsiteX5" fmla="*/ 3887183 w 4968336"/>
              <a:gd name="connsiteY5" fmla="*/ 537437 h 5345370"/>
              <a:gd name="connsiteX6" fmla="*/ 4440518 w 4968336"/>
              <a:gd name="connsiteY6" fmla="*/ 665402 h 5345370"/>
              <a:gd name="connsiteX7" fmla="*/ 4952408 w 4968336"/>
              <a:gd name="connsiteY7" fmla="*/ 592375 h 5345370"/>
              <a:gd name="connsiteX8" fmla="*/ 4968336 w 4968336"/>
              <a:gd name="connsiteY8" fmla="*/ 5339027 h 5345370"/>
              <a:gd name="connsiteX9" fmla="*/ 4270478 w 4968336"/>
              <a:gd name="connsiteY9" fmla="*/ 5345370 h 5345370"/>
              <a:gd name="connsiteX10" fmla="*/ 792229 w 4968336"/>
              <a:gd name="connsiteY10" fmla="*/ 5344735 h 5345370"/>
              <a:gd name="connsiteX11" fmla="*/ 669918 w 4968336"/>
              <a:gd name="connsiteY11" fmla="*/ 4482346 h 5345370"/>
              <a:gd name="connsiteX0" fmla="*/ 669918 w 5020555"/>
              <a:gd name="connsiteY0" fmla="*/ 4482346 h 5345370"/>
              <a:gd name="connsiteX1" fmla="*/ 873 w 5020555"/>
              <a:gd name="connsiteY1" fmla="*/ 2448496 h 5345370"/>
              <a:gd name="connsiteX2" fmla="*/ 825056 w 5020555"/>
              <a:gd name="connsiteY2" fmla="*/ 1192699 h 5345370"/>
              <a:gd name="connsiteX3" fmla="*/ 2001785 w 5020555"/>
              <a:gd name="connsiteY3" fmla="*/ 504588 h 5345370"/>
              <a:gd name="connsiteX4" fmla="*/ 3052005 w 5020555"/>
              <a:gd name="connsiteY4" fmla="*/ 352835 h 5345370"/>
              <a:gd name="connsiteX5" fmla="*/ 3887183 w 5020555"/>
              <a:gd name="connsiteY5" fmla="*/ 537437 h 5345370"/>
              <a:gd name="connsiteX6" fmla="*/ 4440518 w 5020555"/>
              <a:gd name="connsiteY6" fmla="*/ 665402 h 5345370"/>
              <a:gd name="connsiteX7" fmla="*/ 4952408 w 5020555"/>
              <a:gd name="connsiteY7" fmla="*/ 592375 h 5345370"/>
              <a:gd name="connsiteX8" fmla="*/ 4968132 w 5020555"/>
              <a:gd name="connsiteY8" fmla="*/ 4715449 h 5345370"/>
              <a:gd name="connsiteX9" fmla="*/ 4968336 w 5020555"/>
              <a:gd name="connsiteY9" fmla="*/ 5339027 h 5345370"/>
              <a:gd name="connsiteX10" fmla="*/ 4270478 w 5020555"/>
              <a:gd name="connsiteY10" fmla="*/ 5345370 h 5345370"/>
              <a:gd name="connsiteX11" fmla="*/ 792229 w 5020555"/>
              <a:gd name="connsiteY11" fmla="*/ 5344735 h 5345370"/>
              <a:gd name="connsiteX12" fmla="*/ 669918 w 5020555"/>
              <a:gd name="connsiteY12" fmla="*/ 4482346 h 5345370"/>
              <a:gd name="connsiteX0" fmla="*/ 669918 w 5037349"/>
              <a:gd name="connsiteY0" fmla="*/ 4482346 h 5345370"/>
              <a:gd name="connsiteX1" fmla="*/ 873 w 5037349"/>
              <a:gd name="connsiteY1" fmla="*/ 2448496 h 5345370"/>
              <a:gd name="connsiteX2" fmla="*/ 825056 w 5037349"/>
              <a:gd name="connsiteY2" fmla="*/ 1192699 h 5345370"/>
              <a:gd name="connsiteX3" fmla="*/ 2001785 w 5037349"/>
              <a:gd name="connsiteY3" fmla="*/ 504588 h 5345370"/>
              <a:gd name="connsiteX4" fmla="*/ 3052005 w 5037349"/>
              <a:gd name="connsiteY4" fmla="*/ 352835 h 5345370"/>
              <a:gd name="connsiteX5" fmla="*/ 3887183 w 5037349"/>
              <a:gd name="connsiteY5" fmla="*/ 537437 h 5345370"/>
              <a:gd name="connsiteX6" fmla="*/ 4440518 w 5037349"/>
              <a:gd name="connsiteY6" fmla="*/ 665402 h 5345370"/>
              <a:gd name="connsiteX7" fmla="*/ 4952408 w 5037349"/>
              <a:gd name="connsiteY7" fmla="*/ 592375 h 5345370"/>
              <a:gd name="connsiteX8" fmla="*/ 4968132 w 5037349"/>
              <a:gd name="connsiteY8" fmla="*/ 4715449 h 5345370"/>
              <a:gd name="connsiteX9" fmla="*/ 4270478 w 5037349"/>
              <a:gd name="connsiteY9" fmla="*/ 5345370 h 5345370"/>
              <a:gd name="connsiteX10" fmla="*/ 792229 w 5037349"/>
              <a:gd name="connsiteY10" fmla="*/ 5344735 h 5345370"/>
              <a:gd name="connsiteX11" fmla="*/ 669918 w 5037349"/>
              <a:gd name="connsiteY11" fmla="*/ 4482346 h 5345370"/>
              <a:gd name="connsiteX0" fmla="*/ 669918 w 5023407"/>
              <a:gd name="connsiteY0" fmla="*/ 4482346 h 5345370"/>
              <a:gd name="connsiteX1" fmla="*/ 873 w 5023407"/>
              <a:gd name="connsiteY1" fmla="*/ 2448496 h 5345370"/>
              <a:gd name="connsiteX2" fmla="*/ 825056 w 5023407"/>
              <a:gd name="connsiteY2" fmla="*/ 1192699 h 5345370"/>
              <a:gd name="connsiteX3" fmla="*/ 2001785 w 5023407"/>
              <a:gd name="connsiteY3" fmla="*/ 504588 h 5345370"/>
              <a:gd name="connsiteX4" fmla="*/ 3052005 w 5023407"/>
              <a:gd name="connsiteY4" fmla="*/ 352835 h 5345370"/>
              <a:gd name="connsiteX5" fmla="*/ 3887183 w 5023407"/>
              <a:gd name="connsiteY5" fmla="*/ 537437 h 5345370"/>
              <a:gd name="connsiteX6" fmla="*/ 4440518 w 5023407"/>
              <a:gd name="connsiteY6" fmla="*/ 665402 h 5345370"/>
              <a:gd name="connsiteX7" fmla="*/ 4952408 w 5023407"/>
              <a:gd name="connsiteY7" fmla="*/ 592375 h 5345370"/>
              <a:gd name="connsiteX8" fmla="*/ 4968132 w 5023407"/>
              <a:gd name="connsiteY8" fmla="*/ 1098489 h 5345370"/>
              <a:gd name="connsiteX9" fmla="*/ 4968132 w 5023407"/>
              <a:gd name="connsiteY9" fmla="*/ 4715449 h 5345370"/>
              <a:gd name="connsiteX10" fmla="*/ 4270478 w 5023407"/>
              <a:gd name="connsiteY10" fmla="*/ 5345370 h 5345370"/>
              <a:gd name="connsiteX11" fmla="*/ 792229 w 5023407"/>
              <a:gd name="connsiteY11" fmla="*/ 5344735 h 5345370"/>
              <a:gd name="connsiteX12" fmla="*/ 669918 w 5023407"/>
              <a:gd name="connsiteY12" fmla="*/ 4482346 h 5345370"/>
              <a:gd name="connsiteX0" fmla="*/ 669918 w 5047791"/>
              <a:gd name="connsiteY0" fmla="*/ 4482346 h 5345370"/>
              <a:gd name="connsiteX1" fmla="*/ 873 w 5047791"/>
              <a:gd name="connsiteY1" fmla="*/ 2448496 h 5345370"/>
              <a:gd name="connsiteX2" fmla="*/ 825056 w 5047791"/>
              <a:gd name="connsiteY2" fmla="*/ 1192699 h 5345370"/>
              <a:gd name="connsiteX3" fmla="*/ 2001785 w 5047791"/>
              <a:gd name="connsiteY3" fmla="*/ 504588 h 5345370"/>
              <a:gd name="connsiteX4" fmla="*/ 3052005 w 5047791"/>
              <a:gd name="connsiteY4" fmla="*/ 352835 h 5345370"/>
              <a:gd name="connsiteX5" fmla="*/ 3887183 w 5047791"/>
              <a:gd name="connsiteY5" fmla="*/ 537437 h 5345370"/>
              <a:gd name="connsiteX6" fmla="*/ 4440518 w 5047791"/>
              <a:gd name="connsiteY6" fmla="*/ 665402 h 5345370"/>
              <a:gd name="connsiteX7" fmla="*/ 4968132 w 5047791"/>
              <a:gd name="connsiteY7" fmla="*/ 1098489 h 5345370"/>
              <a:gd name="connsiteX8" fmla="*/ 4968132 w 5047791"/>
              <a:gd name="connsiteY8" fmla="*/ 4715449 h 5345370"/>
              <a:gd name="connsiteX9" fmla="*/ 4270478 w 5047791"/>
              <a:gd name="connsiteY9" fmla="*/ 5345370 h 5345370"/>
              <a:gd name="connsiteX10" fmla="*/ 792229 w 5047791"/>
              <a:gd name="connsiteY10" fmla="*/ 5344735 h 5345370"/>
              <a:gd name="connsiteX11" fmla="*/ 669918 w 5047791"/>
              <a:gd name="connsiteY11" fmla="*/ 4482346 h 5345370"/>
              <a:gd name="connsiteX0" fmla="*/ 669918 w 5047791"/>
              <a:gd name="connsiteY0" fmla="*/ 4482346 h 5345370"/>
              <a:gd name="connsiteX1" fmla="*/ 873 w 5047791"/>
              <a:gd name="connsiteY1" fmla="*/ 2448496 h 5345370"/>
              <a:gd name="connsiteX2" fmla="*/ 825056 w 5047791"/>
              <a:gd name="connsiteY2" fmla="*/ 1192699 h 5345370"/>
              <a:gd name="connsiteX3" fmla="*/ 2001785 w 5047791"/>
              <a:gd name="connsiteY3" fmla="*/ 504588 h 5345370"/>
              <a:gd name="connsiteX4" fmla="*/ 3052005 w 5047791"/>
              <a:gd name="connsiteY4" fmla="*/ 352835 h 5345370"/>
              <a:gd name="connsiteX5" fmla="*/ 3887183 w 5047791"/>
              <a:gd name="connsiteY5" fmla="*/ 537437 h 5345370"/>
              <a:gd name="connsiteX6" fmla="*/ 4765638 w 5047791"/>
              <a:gd name="connsiteY6" fmla="*/ 611216 h 5345370"/>
              <a:gd name="connsiteX7" fmla="*/ 4968132 w 5047791"/>
              <a:gd name="connsiteY7" fmla="*/ 1098489 h 5345370"/>
              <a:gd name="connsiteX8" fmla="*/ 4968132 w 5047791"/>
              <a:gd name="connsiteY8" fmla="*/ 4715449 h 5345370"/>
              <a:gd name="connsiteX9" fmla="*/ 4270478 w 5047791"/>
              <a:gd name="connsiteY9" fmla="*/ 5345370 h 5345370"/>
              <a:gd name="connsiteX10" fmla="*/ 792229 w 5047791"/>
              <a:gd name="connsiteY10" fmla="*/ 5344735 h 5345370"/>
              <a:gd name="connsiteX11" fmla="*/ 669918 w 5047791"/>
              <a:gd name="connsiteY11" fmla="*/ 4482346 h 5345370"/>
              <a:gd name="connsiteX0" fmla="*/ 669918 w 5047791"/>
              <a:gd name="connsiteY0" fmla="*/ 4482346 h 5345370"/>
              <a:gd name="connsiteX1" fmla="*/ 873 w 5047791"/>
              <a:gd name="connsiteY1" fmla="*/ 2448496 h 5345370"/>
              <a:gd name="connsiteX2" fmla="*/ 825056 w 5047791"/>
              <a:gd name="connsiteY2" fmla="*/ 1192699 h 5345370"/>
              <a:gd name="connsiteX3" fmla="*/ 2001785 w 5047791"/>
              <a:gd name="connsiteY3" fmla="*/ 504588 h 5345370"/>
              <a:gd name="connsiteX4" fmla="*/ 3052005 w 5047791"/>
              <a:gd name="connsiteY4" fmla="*/ 352835 h 5345370"/>
              <a:gd name="connsiteX5" fmla="*/ 4765638 w 5047791"/>
              <a:gd name="connsiteY5" fmla="*/ 611216 h 5345370"/>
              <a:gd name="connsiteX6" fmla="*/ 4968132 w 5047791"/>
              <a:gd name="connsiteY6" fmla="*/ 1098489 h 5345370"/>
              <a:gd name="connsiteX7" fmla="*/ 4968132 w 5047791"/>
              <a:gd name="connsiteY7" fmla="*/ 4715449 h 5345370"/>
              <a:gd name="connsiteX8" fmla="*/ 4270478 w 5047791"/>
              <a:gd name="connsiteY8" fmla="*/ 5345370 h 5345370"/>
              <a:gd name="connsiteX9" fmla="*/ 792229 w 5047791"/>
              <a:gd name="connsiteY9" fmla="*/ 5344735 h 5345370"/>
              <a:gd name="connsiteX10" fmla="*/ 669918 w 5047791"/>
              <a:gd name="connsiteY10" fmla="*/ 4482346 h 5345370"/>
              <a:gd name="connsiteX0" fmla="*/ 669918 w 5047791"/>
              <a:gd name="connsiteY0" fmla="*/ 4152653 h 5015677"/>
              <a:gd name="connsiteX1" fmla="*/ 873 w 5047791"/>
              <a:gd name="connsiteY1" fmla="*/ 2118803 h 5015677"/>
              <a:gd name="connsiteX2" fmla="*/ 825056 w 5047791"/>
              <a:gd name="connsiteY2" fmla="*/ 863006 h 5015677"/>
              <a:gd name="connsiteX3" fmla="*/ 3052005 w 5047791"/>
              <a:gd name="connsiteY3" fmla="*/ 23142 h 5015677"/>
              <a:gd name="connsiteX4" fmla="*/ 4765638 w 5047791"/>
              <a:gd name="connsiteY4" fmla="*/ 281523 h 5015677"/>
              <a:gd name="connsiteX5" fmla="*/ 4968132 w 5047791"/>
              <a:gd name="connsiteY5" fmla="*/ 768796 h 5015677"/>
              <a:gd name="connsiteX6" fmla="*/ 4968132 w 5047791"/>
              <a:gd name="connsiteY6" fmla="*/ 4385756 h 5015677"/>
              <a:gd name="connsiteX7" fmla="*/ 4270478 w 5047791"/>
              <a:gd name="connsiteY7" fmla="*/ 5015677 h 5015677"/>
              <a:gd name="connsiteX8" fmla="*/ 792229 w 5047791"/>
              <a:gd name="connsiteY8" fmla="*/ 5015042 h 5015677"/>
              <a:gd name="connsiteX9" fmla="*/ 669918 w 5047791"/>
              <a:gd name="connsiteY9" fmla="*/ 4152653 h 5015677"/>
              <a:gd name="connsiteX0" fmla="*/ 669918 w 5047791"/>
              <a:gd name="connsiteY0" fmla="*/ 4499198 h 5362222"/>
              <a:gd name="connsiteX1" fmla="*/ 873 w 5047791"/>
              <a:gd name="connsiteY1" fmla="*/ 2465348 h 5362222"/>
              <a:gd name="connsiteX2" fmla="*/ 825056 w 5047791"/>
              <a:gd name="connsiteY2" fmla="*/ 1209551 h 5362222"/>
              <a:gd name="connsiteX3" fmla="*/ 2787845 w 5047791"/>
              <a:gd name="connsiteY3" fmla="*/ 10700 h 5362222"/>
              <a:gd name="connsiteX4" fmla="*/ 4765638 w 5047791"/>
              <a:gd name="connsiteY4" fmla="*/ 628068 h 5362222"/>
              <a:gd name="connsiteX5" fmla="*/ 4968132 w 5047791"/>
              <a:gd name="connsiteY5" fmla="*/ 1115341 h 5362222"/>
              <a:gd name="connsiteX6" fmla="*/ 4968132 w 5047791"/>
              <a:gd name="connsiteY6" fmla="*/ 4732301 h 5362222"/>
              <a:gd name="connsiteX7" fmla="*/ 4270478 w 5047791"/>
              <a:gd name="connsiteY7" fmla="*/ 5362222 h 5362222"/>
              <a:gd name="connsiteX8" fmla="*/ 792229 w 5047791"/>
              <a:gd name="connsiteY8" fmla="*/ 5361587 h 5362222"/>
              <a:gd name="connsiteX9" fmla="*/ 669918 w 5047791"/>
              <a:gd name="connsiteY9" fmla="*/ 4499198 h 5362222"/>
              <a:gd name="connsiteX0" fmla="*/ 669918 w 5047791"/>
              <a:gd name="connsiteY0" fmla="*/ 4499198 h 5362222"/>
              <a:gd name="connsiteX1" fmla="*/ 873 w 5047791"/>
              <a:gd name="connsiteY1" fmla="*/ 2465348 h 5362222"/>
              <a:gd name="connsiteX2" fmla="*/ 574442 w 5047791"/>
              <a:gd name="connsiteY2" fmla="*/ 464484 h 5362222"/>
              <a:gd name="connsiteX3" fmla="*/ 2787845 w 5047791"/>
              <a:gd name="connsiteY3" fmla="*/ 10700 h 5362222"/>
              <a:gd name="connsiteX4" fmla="*/ 4765638 w 5047791"/>
              <a:gd name="connsiteY4" fmla="*/ 628068 h 5362222"/>
              <a:gd name="connsiteX5" fmla="*/ 4968132 w 5047791"/>
              <a:gd name="connsiteY5" fmla="*/ 1115341 h 5362222"/>
              <a:gd name="connsiteX6" fmla="*/ 4968132 w 5047791"/>
              <a:gd name="connsiteY6" fmla="*/ 4732301 h 5362222"/>
              <a:gd name="connsiteX7" fmla="*/ 4270478 w 5047791"/>
              <a:gd name="connsiteY7" fmla="*/ 5362222 h 5362222"/>
              <a:gd name="connsiteX8" fmla="*/ 792229 w 5047791"/>
              <a:gd name="connsiteY8" fmla="*/ 5361587 h 5362222"/>
              <a:gd name="connsiteX9" fmla="*/ 669918 w 5047791"/>
              <a:gd name="connsiteY9" fmla="*/ 4499198 h 5362222"/>
              <a:gd name="connsiteX0" fmla="*/ 1035338 w 5413211"/>
              <a:gd name="connsiteY0" fmla="*/ 4499198 h 5362222"/>
              <a:gd name="connsiteX1" fmla="*/ 533 w 5413211"/>
              <a:gd name="connsiteY1" fmla="*/ 2458575 h 5362222"/>
              <a:gd name="connsiteX2" fmla="*/ 939862 w 5413211"/>
              <a:gd name="connsiteY2" fmla="*/ 464484 h 5362222"/>
              <a:gd name="connsiteX3" fmla="*/ 3153265 w 5413211"/>
              <a:gd name="connsiteY3" fmla="*/ 10700 h 5362222"/>
              <a:gd name="connsiteX4" fmla="*/ 5131058 w 5413211"/>
              <a:gd name="connsiteY4" fmla="*/ 628068 h 5362222"/>
              <a:gd name="connsiteX5" fmla="*/ 5333552 w 5413211"/>
              <a:gd name="connsiteY5" fmla="*/ 1115341 h 5362222"/>
              <a:gd name="connsiteX6" fmla="*/ 5333552 w 5413211"/>
              <a:gd name="connsiteY6" fmla="*/ 4732301 h 5362222"/>
              <a:gd name="connsiteX7" fmla="*/ 4635898 w 5413211"/>
              <a:gd name="connsiteY7" fmla="*/ 5362222 h 5362222"/>
              <a:gd name="connsiteX8" fmla="*/ 1157649 w 5413211"/>
              <a:gd name="connsiteY8" fmla="*/ 5361587 h 5362222"/>
              <a:gd name="connsiteX9" fmla="*/ 1035338 w 5413211"/>
              <a:gd name="connsiteY9" fmla="*/ 4499198 h 5362222"/>
              <a:gd name="connsiteX0" fmla="*/ 1035338 w 5413211"/>
              <a:gd name="connsiteY0" fmla="*/ 4499198 h 5362222"/>
              <a:gd name="connsiteX1" fmla="*/ 533 w 5413211"/>
              <a:gd name="connsiteY1" fmla="*/ 2451801 h 5362222"/>
              <a:gd name="connsiteX2" fmla="*/ 939862 w 5413211"/>
              <a:gd name="connsiteY2" fmla="*/ 464484 h 5362222"/>
              <a:gd name="connsiteX3" fmla="*/ 3153265 w 5413211"/>
              <a:gd name="connsiteY3" fmla="*/ 10700 h 5362222"/>
              <a:gd name="connsiteX4" fmla="*/ 5131058 w 5413211"/>
              <a:gd name="connsiteY4" fmla="*/ 628068 h 5362222"/>
              <a:gd name="connsiteX5" fmla="*/ 5333552 w 5413211"/>
              <a:gd name="connsiteY5" fmla="*/ 1115341 h 5362222"/>
              <a:gd name="connsiteX6" fmla="*/ 5333552 w 5413211"/>
              <a:gd name="connsiteY6" fmla="*/ 4732301 h 5362222"/>
              <a:gd name="connsiteX7" fmla="*/ 4635898 w 5413211"/>
              <a:gd name="connsiteY7" fmla="*/ 5362222 h 5362222"/>
              <a:gd name="connsiteX8" fmla="*/ 1157649 w 5413211"/>
              <a:gd name="connsiteY8" fmla="*/ 5361587 h 5362222"/>
              <a:gd name="connsiteX9" fmla="*/ 1035338 w 5413211"/>
              <a:gd name="connsiteY9" fmla="*/ 4499198 h 5362222"/>
              <a:gd name="connsiteX0" fmla="*/ 1047300 w 5425173"/>
              <a:gd name="connsiteY0" fmla="*/ 4499198 h 5362222"/>
              <a:gd name="connsiteX1" fmla="*/ 12495 w 5425173"/>
              <a:gd name="connsiteY1" fmla="*/ 2451801 h 5362222"/>
              <a:gd name="connsiteX2" fmla="*/ 631274 w 5425173"/>
              <a:gd name="connsiteY2" fmla="*/ 1494648 h 5362222"/>
              <a:gd name="connsiteX3" fmla="*/ 951824 w 5425173"/>
              <a:gd name="connsiteY3" fmla="*/ 464484 h 5362222"/>
              <a:gd name="connsiteX4" fmla="*/ 3165227 w 5425173"/>
              <a:gd name="connsiteY4" fmla="*/ 10700 h 5362222"/>
              <a:gd name="connsiteX5" fmla="*/ 5143020 w 5425173"/>
              <a:gd name="connsiteY5" fmla="*/ 628068 h 5362222"/>
              <a:gd name="connsiteX6" fmla="*/ 5345514 w 5425173"/>
              <a:gd name="connsiteY6" fmla="*/ 1115341 h 5362222"/>
              <a:gd name="connsiteX7" fmla="*/ 5345514 w 5425173"/>
              <a:gd name="connsiteY7" fmla="*/ 4732301 h 5362222"/>
              <a:gd name="connsiteX8" fmla="*/ 4647860 w 5425173"/>
              <a:gd name="connsiteY8" fmla="*/ 5362222 h 5362222"/>
              <a:gd name="connsiteX9" fmla="*/ 1169611 w 5425173"/>
              <a:gd name="connsiteY9" fmla="*/ 5361587 h 5362222"/>
              <a:gd name="connsiteX10" fmla="*/ 1047300 w 5425173"/>
              <a:gd name="connsiteY10" fmla="*/ 4499198 h 5362222"/>
              <a:gd name="connsiteX0" fmla="*/ 1047300 w 5425173"/>
              <a:gd name="connsiteY0" fmla="*/ 4499795 h 5362819"/>
              <a:gd name="connsiteX1" fmla="*/ 12495 w 5425173"/>
              <a:gd name="connsiteY1" fmla="*/ 2452398 h 5362819"/>
              <a:gd name="connsiteX2" fmla="*/ 631274 w 5425173"/>
              <a:gd name="connsiteY2" fmla="*/ 1495245 h 5362819"/>
              <a:gd name="connsiteX3" fmla="*/ 951824 w 5425173"/>
              <a:gd name="connsiteY3" fmla="*/ 465081 h 5362819"/>
              <a:gd name="connsiteX4" fmla="*/ 1897887 w 5425173"/>
              <a:gd name="connsiteY4" fmla="*/ 357325 h 5362819"/>
              <a:gd name="connsiteX5" fmla="*/ 3165227 w 5425173"/>
              <a:gd name="connsiteY5" fmla="*/ 11297 h 5362819"/>
              <a:gd name="connsiteX6" fmla="*/ 5143020 w 5425173"/>
              <a:gd name="connsiteY6" fmla="*/ 628665 h 5362819"/>
              <a:gd name="connsiteX7" fmla="*/ 5345514 w 5425173"/>
              <a:gd name="connsiteY7" fmla="*/ 1115938 h 5362819"/>
              <a:gd name="connsiteX8" fmla="*/ 5345514 w 5425173"/>
              <a:gd name="connsiteY8" fmla="*/ 4732898 h 5362819"/>
              <a:gd name="connsiteX9" fmla="*/ 4647860 w 5425173"/>
              <a:gd name="connsiteY9" fmla="*/ 5362819 h 5362819"/>
              <a:gd name="connsiteX10" fmla="*/ 1169611 w 5425173"/>
              <a:gd name="connsiteY10" fmla="*/ 5362184 h 5362819"/>
              <a:gd name="connsiteX11" fmla="*/ 1047300 w 5425173"/>
              <a:gd name="connsiteY11" fmla="*/ 4499795 h 5362819"/>
              <a:gd name="connsiteX0" fmla="*/ 1047300 w 5425173"/>
              <a:gd name="connsiteY0" fmla="*/ 4488509 h 5351533"/>
              <a:gd name="connsiteX1" fmla="*/ 12495 w 5425173"/>
              <a:gd name="connsiteY1" fmla="*/ 2441112 h 5351533"/>
              <a:gd name="connsiteX2" fmla="*/ 631274 w 5425173"/>
              <a:gd name="connsiteY2" fmla="*/ 1483959 h 5351533"/>
              <a:gd name="connsiteX3" fmla="*/ 951824 w 5425173"/>
              <a:gd name="connsiteY3" fmla="*/ 453795 h 5351533"/>
              <a:gd name="connsiteX4" fmla="*/ 1897887 w 5425173"/>
              <a:gd name="connsiteY4" fmla="*/ 346039 h 5351533"/>
              <a:gd name="connsiteX5" fmla="*/ 3165227 w 5425173"/>
              <a:gd name="connsiteY5" fmla="*/ 11 h 5351533"/>
              <a:gd name="connsiteX6" fmla="*/ 4268554 w 5425173"/>
              <a:gd name="connsiteY6" fmla="*/ 461186 h 5351533"/>
              <a:gd name="connsiteX7" fmla="*/ 5143020 w 5425173"/>
              <a:gd name="connsiteY7" fmla="*/ 617379 h 5351533"/>
              <a:gd name="connsiteX8" fmla="*/ 5345514 w 5425173"/>
              <a:gd name="connsiteY8" fmla="*/ 1104652 h 5351533"/>
              <a:gd name="connsiteX9" fmla="*/ 5345514 w 5425173"/>
              <a:gd name="connsiteY9" fmla="*/ 4721612 h 5351533"/>
              <a:gd name="connsiteX10" fmla="*/ 4647860 w 5425173"/>
              <a:gd name="connsiteY10" fmla="*/ 5351533 h 5351533"/>
              <a:gd name="connsiteX11" fmla="*/ 1169611 w 5425173"/>
              <a:gd name="connsiteY11" fmla="*/ 5350898 h 5351533"/>
              <a:gd name="connsiteX12" fmla="*/ 1047300 w 5425173"/>
              <a:gd name="connsiteY12" fmla="*/ 4488509 h 5351533"/>
              <a:gd name="connsiteX0" fmla="*/ 546073 w 5425173"/>
              <a:gd name="connsiteY0" fmla="*/ 4732349 h 5351533"/>
              <a:gd name="connsiteX1" fmla="*/ 12495 w 5425173"/>
              <a:gd name="connsiteY1" fmla="*/ 2441112 h 5351533"/>
              <a:gd name="connsiteX2" fmla="*/ 631274 w 5425173"/>
              <a:gd name="connsiteY2" fmla="*/ 1483959 h 5351533"/>
              <a:gd name="connsiteX3" fmla="*/ 951824 w 5425173"/>
              <a:gd name="connsiteY3" fmla="*/ 453795 h 5351533"/>
              <a:gd name="connsiteX4" fmla="*/ 1897887 w 5425173"/>
              <a:gd name="connsiteY4" fmla="*/ 346039 h 5351533"/>
              <a:gd name="connsiteX5" fmla="*/ 3165227 w 5425173"/>
              <a:gd name="connsiteY5" fmla="*/ 11 h 5351533"/>
              <a:gd name="connsiteX6" fmla="*/ 4268554 w 5425173"/>
              <a:gd name="connsiteY6" fmla="*/ 461186 h 5351533"/>
              <a:gd name="connsiteX7" fmla="*/ 5143020 w 5425173"/>
              <a:gd name="connsiteY7" fmla="*/ 617379 h 5351533"/>
              <a:gd name="connsiteX8" fmla="*/ 5345514 w 5425173"/>
              <a:gd name="connsiteY8" fmla="*/ 1104652 h 5351533"/>
              <a:gd name="connsiteX9" fmla="*/ 5345514 w 5425173"/>
              <a:gd name="connsiteY9" fmla="*/ 4721612 h 5351533"/>
              <a:gd name="connsiteX10" fmla="*/ 4647860 w 5425173"/>
              <a:gd name="connsiteY10" fmla="*/ 5351533 h 5351533"/>
              <a:gd name="connsiteX11" fmla="*/ 1169611 w 5425173"/>
              <a:gd name="connsiteY11" fmla="*/ 5350898 h 5351533"/>
              <a:gd name="connsiteX12" fmla="*/ 546073 w 5425173"/>
              <a:gd name="connsiteY12" fmla="*/ 4732349 h 5351533"/>
              <a:gd name="connsiteX0" fmla="*/ 546073 w 5425173"/>
              <a:gd name="connsiteY0" fmla="*/ 4732349 h 5351533"/>
              <a:gd name="connsiteX1" fmla="*/ 340020 w 5425173"/>
              <a:gd name="connsiteY1" fmla="*/ 3604013 h 5351533"/>
              <a:gd name="connsiteX2" fmla="*/ 12495 w 5425173"/>
              <a:gd name="connsiteY2" fmla="*/ 2441112 h 5351533"/>
              <a:gd name="connsiteX3" fmla="*/ 631274 w 5425173"/>
              <a:gd name="connsiteY3" fmla="*/ 1483959 h 5351533"/>
              <a:gd name="connsiteX4" fmla="*/ 951824 w 5425173"/>
              <a:gd name="connsiteY4" fmla="*/ 453795 h 5351533"/>
              <a:gd name="connsiteX5" fmla="*/ 1897887 w 5425173"/>
              <a:gd name="connsiteY5" fmla="*/ 346039 h 5351533"/>
              <a:gd name="connsiteX6" fmla="*/ 3165227 w 5425173"/>
              <a:gd name="connsiteY6" fmla="*/ 11 h 5351533"/>
              <a:gd name="connsiteX7" fmla="*/ 4268554 w 5425173"/>
              <a:gd name="connsiteY7" fmla="*/ 461186 h 5351533"/>
              <a:gd name="connsiteX8" fmla="*/ 5143020 w 5425173"/>
              <a:gd name="connsiteY8" fmla="*/ 617379 h 5351533"/>
              <a:gd name="connsiteX9" fmla="*/ 5345514 w 5425173"/>
              <a:gd name="connsiteY9" fmla="*/ 1104652 h 5351533"/>
              <a:gd name="connsiteX10" fmla="*/ 5345514 w 5425173"/>
              <a:gd name="connsiteY10" fmla="*/ 4721612 h 5351533"/>
              <a:gd name="connsiteX11" fmla="*/ 4647860 w 5425173"/>
              <a:gd name="connsiteY11" fmla="*/ 5351533 h 5351533"/>
              <a:gd name="connsiteX12" fmla="*/ 1169611 w 5425173"/>
              <a:gd name="connsiteY12" fmla="*/ 5350898 h 5351533"/>
              <a:gd name="connsiteX13" fmla="*/ 546073 w 5425173"/>
              <a:gd name="connsiteY13" fmla="*/ 4732349 h 5351533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01504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01504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15792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15792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15792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15792 w 5425173"/>
              <a:gd name="connsiteY12" fmla="*/ 5357671 h 5357671"/>
              <a:gd name="connsiteX13" fmla="*/ 546073 w 5425173"/>
              <a:gd name="connsiteY13" fmla="*/ 4732349 h 5357671"/>
              <a:gd name="connsiteX0" fmla="*/ 546073 w 5382406"/>
              <a:gd name="connsiteY0" fmla="*/ 4732349 h 5357671"/>
              <a:gd name="connsiteX1" fmla="*/ 340020 w 5382406"/>
              <a:gd name="connsiteY1" fmla="*/ 3604013 h 5357671"/>
              <a:gd name="connsiteX2" fmla="*/ 12495 w 5382406"/>
              <a:gd name="connsiteY2" fmla="*/ 2441112 h 5357671"/>
              <a:gd name="connsiteX3" fmla="*/ 631274 w 5382406"/>
              <a:gd name="connsiteY3" fmla="*/ 1483959 h 5357671"/>
              <a:gd name="connsiteX4" fmla="*/ 951824 w 5382406"/>
              <a:gd name="connsiteY4" fmla="*/ 453795 h 5357671"/>
              <a:gd name="connsiteX5" fmla="*/ 1897887 w 5382406"/>
              <a:gd name="connsiteY5" fmla="*/ 346039 h 5357671"/>
              <a:gd name="connsiteX6" fmla="*/ 3165227 w 5382406"/>
              <a:gd name="connsiteY6" fmla="*/ 11 h 5357671"/>
              <a:gd name="connsiteX7" fmla="*/ 4268554 w 5382406"/>
              <a:gd name="connsiteY7" fmla="*/ 461186 h 5357671"/>
              <a:gd name="connsiteX8" fmla="*/ 5143020 w 5382406"/>
              <a:gd name="connsiteY8" fmla="*/ 617379 h 5357671"/>
              <a:gd name="connsiteX9" fmla="*/ 5345514 w 5382406"/>
              <a:gd name="connsiteY9" fmla="*/ 1104652 h 5357671"/>
              <a:gd name="connsiteX10" fmla="*/ 5345514 w 5382406"/>
              <a:gd name="connsiteY10" fmla="*/ 4721612 h 5357671"/>
              <a:gd name="connsiteX11" fmla="*/ 4647860 w 5382406"/>
              <a:gd name="connsiteY11" fmla="*/ 5351533 h 5357671"/>
              <a:gd name="connsiteX12" fmla="*/ 1515792 w 5382406"/>
              <a:gd name="connsiteY12" fmla="*/ 5357671 h 5357671"/>
              <a:gd name="connsiteX13" fmla="*/ 546073 w 5382406"/>
              <a:gd name="connsiteY13" fmla="*/ 4732349 h 5357671"/>
              <a:gd name="connsiteX0" fmla="*/ 546073 w 5383394"/>
              <a:gd name="connsiteY0" fmla="*/ 4732349 h 5357671"/>
              <a:gd name="connsiteX1" fmla="*/ 340020 w 5383394"/>
              <a:gd name="connsiteY1" fmla="*/ 3604013 h 5357671"/>
              <a:gd name="connsiteX2" fmla="*/ 12495 w 5383394"/>
              <a:gd name="connsiteY2" fmla="*/ 2441112 h 5357671"/>
              <a:gd name="connsiteX3" fmla="*/ 631274 w 5383394"/>
              <a:gd name="connsiteY3" fmla="*/ 1483959 h 5357671"/>
              <a:gd name="connsiteX4" fmla="*/ 951824 w 5383394"/>
              <a:gd name="connsiteY4" fmla="*/ 453795 h 5357671"/>
              <a:gd name="connsiteX5" fmla="*/ 1897887 w 5383394"/>
              <a:gd name="connsiteY5" fmla="*/ 346039 h 5357671"/>
              <a:gd name="connsiteX6" fmla="*/ 3165227 w 5383394"/>
              <a:gd name="connsiteY6" fmla="*/ 11 h 5357671"/>
              <a:gd name="connsiteX7" fmla="*/ 4268554 w 5383394"/>
              <a:gd name="connsiteY7" fmla="*/ 461186 h 5357671"/>
              <a:gd name="connsiteX8" fmla="*/ 5143020 w 5383394"/>
              <a:gd name="connsiteY8" fmla="*/ 617379 h 5357671"/>
              <a:gd name="connsiteX9" fmla="*/ 5345514 w 5383394"/>
              <a:gd name="connsiteY9" fmla="*/ 1104652 h 5357671"/>
              <a:gd name="connsiteX10" fmla="*/ 5345514 w 5383394"/>
              <a:gd name="connsiteY10" fmla="*/ 4721612 h 5357671"/>
              <a:gd name="connsiteX11" fmla="*/ 4647860 w 5383394"/>
              <a:gd name="connsiteY11" fmla="*/ 5351533 h 5357671"/>
              <a:gd name="connsiteX12" fmla="*/ 1515792 w 5383394"/>
              <a:gd name="connsiteY12" fmla="*/ 5357671 h 5357671"/>
              <a:gd name="connsiteX13" fmla="*/ 546073 w 5383394"/>
              <a:gd name="connsiteY13" fmla="*/ 4732349 h 5357671"/>
              <a:gd name="connsiteX0" fmla="*/ 546073 w 5345514"/>
              <a:gd name="connsiteY0" fmla="*/ 4732349 h 5357671"/>
              <a:gd name="connsiteX1" fmla="*/ 340020 w 5345514"/>
              <a:gd name="connsiteY1" fmla="*/ 3604013 h 5357671"/>
              <a:gd name="connsiteX2" fmla="*/ 12495 w 5345514"/>
              <a:gd name="connsiteY2" fmla="*/ 2441112 h 5357671"/>
              <a:gd name="connsiteX3" fmla="*/ 631274 w 5345514"/>
              <a:gd name="connsiteY3" fmla="*/ 1483959 h 5357671"/>
              <a:gd name="connsiteX4" fmla="*/ 951824 w 5345514"/>
              <a:gd name="connsiteY4" fmla="*/ 453795 h 5357671"/>
              <a:gd name="connsiteX5" fmla="*/ 1897887 w 5345514"/>
              <a:gd name="connsiteY5" fmla="*/ 346039 h 5357671"/>
              <a:gd name="connsiteX6" fmla="*/ 3165227 w 5345514"/>
              <a:gd name="connsiteY6" fmla="*/ 11 h 5357671"/>
              <a:gd name="connsiteX7" fmla="*/ 4268554 w 5345514"/>
              <a:gd name="connsiteY7" fmla="*/ 461186 h 5357671"/>
              <a:gd name="connsiteX8" fmla="*/ 5143020 w 5345514"/>
              <a:gd name="connsiteY8" fmla="*/ 617379 h 5357671"/>
              <a:gd name="connsiteX9" fmla="*/ 5345514 w 5345514"/>
              <a:gd name="connsiteY9" fmla="*/ 1104652 h 5357671"/>
              <a:gd name="connsiteX10" fmla="*/ 5345514 w 5345514"/>
              <a:gd name="connsiteY10" fmla="*/ 4721612 h 5357671"/>
              <a:gd name="connsiteX11" fmla="*/ 4647860 w 5345514"/>
              <a:gd name="connsiteY11" fmla="*/ 5351533 h 5357671"/>
              <a:gd name="connsiteX12" fmla="*/ 1515792 w 5345514"/>
              <a:gd name="connsiteY12" fmla="*/ 5357671 h 5357671"/>
              <a:gd name="connsiteX13" fmla="*/ 546073 w 5345514"/>
              <a:gd name="connsiteY13" fmla="*/ 4732349 h 5357671"/>
              <a:gd name="connsiteX0" fmla="*/ 546073 w 5345514"/>
              <a:gd name="connsiteY0" fmla="*/ 4732349 h 5357671"/>
              <a:gd name="connsiteX1" fmla="*/ 340020 w 5345514"/>
              <a:gd name="connsiteY1" fmla="*/ 3604013 h 5357671"/>
              <a:gd name="connsiteX2" fmla="*/ 12495 w 5345514"/>
              <a:gd name="connsiteY2" fmla="*/ 2441112 h 5357671"/>
              <a:gd name="connsiteX3" fmla="*/ 631274 w 5345514"/>
              <a:gd name="connsiteY3" fmla="*/ 1483959 h 5357671"/>
              <a:gd name="connsiteX4" fmla="*/ 951824 w 5345514"/>
              <a:gd name="connsiteY4" fmla="*/ 453795 h 5357671"/>
              <a:gd name="connsiteX5" fmla="*/ 1897887 w 5345514"/>
              <a:gd name="connsiteY5" fmla="*/ 346039 h 5357671"/>
              <a:gd name="connsiteX6" fmla="*/ 3165227 w 5345514"/>
              <a:gd name="connsiteY6" fmla="*/ 11 h 5357671"/>
              <a:gd name="connsiteX7" fmla="*/ 4268554 w 5345514"/>
              <a:gd name="connsiteY7" fmla="*/ 461186 h 5357671"/>
              <a:gd name="connsiteX8" fmla="*/ 5143020 w 5345514"/>
              <a:gd name="connsiteY8" fmla="*/ 617379 h 5357671"/>
              <a:gd name="connsiteX9" fmla="*/ 5345514 w 5345514"/>
              <a:gd name="connsiteY9" fmla="*/ 1104652 h 5357671"/>
              <a:gd name="connsiteX10" fmla="*/ 5345514 w 5345514"/>
              <a:gd name="connsiteY10" fmla="*/ 4721612 h 5357671"/>
              <a:gd name="connsiteX11" fmla="*/ 4647860 w 5345514"/>
              <a:gd name="connsiteY11" fmla="*/ 5351533 h 5357671"/>
              <a:gd name="connsiteX12" fmla="*/ 1515792 w 5345514"/>
              <a:gd name="connsiteY12" fmla="*/ 5357671 h 5357671"/>
              <a:gd name="connsiteX13" fmla="*/ 546073 w 5345514"/>
              <a:gd name="connsiteY13" fmla="*/ 4732349 h 5357671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37536 w 5345514"/>
              <a:gd name="connsiteY4" fmla="*/ 463318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37536 w 5345514"/>
              <a:gd name="connsiteY4" fmla="*/ 463318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37536 w 5345514"/>
              <a:gd name="connsiteY4" fmla="*/ 463318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3394 w 5342835"/>
              <a:gd name="connsiteY0" fmla="*/ 4732347 h 5357669"/>
              <a:gd name="connsiteX1" fmla="*/ 337341 w 5342835"/>
              <a:gd name="connsiteY1" fmla="*/ 3604011 h 5357669"/>
              <a:gd name="connsiteX2" fmla="*/ 9816 w 5342835"/>
              <a:gd name="connsiteY2" fmla="*/ 2441110 h 5357669"/>
              <a:gd name="connsiteX3" fmla="*/ 628595 w 5342835"/>
              <a:gd name="connsiteY3" fmla="*/ 1483957 h 5357669"/>
              <a:gd name="connsiteX4" fmla="*/ 934857 w 5342835"/>
              <a:gd name="connsiteY4" fmla="*/ 463318 h 5357669"/>
              <a:gd name="connsiteX5" fmla="*/ 1795196 w 5342835"/>
              <a:gd name="connsiteY5" fmla="*/ 384137 h 5357669"/>
              <a:gd name="connsiteX6" fmla="*/ 3162548 w 5342835"/>
              <a:gd name="connsiteY6" fmla="*/ 9 h 5357669"/>
              <a:gd name="connsiteX7" fmla="*/ 4437325 w 5342835"/>
              <a:gd name="connsiteY7" fmla="*/ 532621 h 5357669"/>
              <a:gd name="connsiteX8" fmla="*/ 5140341 w 5342835"/>
              <a:gd name="connsiteY8" fmla="*/ 617377 h 5357669"/>
              <a:gd name="connsiteX9" fmla="*/ 5342835 w 5342835"/>
              <a:gd name="connsiteY9" fmla="*/ 1104650 h 5357669"/>
              <a:gd name="connsiteX10" fmla="*/ 5342835 w 5342835"/>
              <a:gd name="connsiteY10" fmla="*/ 4721610 h 5357669"/>
              <a:gd name="connsiteX11" fmla="*/ 4645181 w 5342835"/>
              <a:gd name="connsiteY11" fmla="*/ 5351531 h 5357669"/>
              <a:gd name="connsiteX12" fmla="*/ 1513113 w 5342835"/>
              <a:gd name="connsiteY12" fmla="*/ 5357669 h 5357669"/>
              <a:gd name="connsiteX13" fmla="*/ 543394 w 5342835"/>
              <a:gd name="connsiteY13" fmla="*/ 4732347 h 5357669"/>
              <a:gd name="connsiteX0" fmla="*/ 543394 w 5342835"/>
              <a:gd name="connsiteY0" fmla="*/ 4732347 h 5357669"/>
              <a:gd name="connsiteX1" fmla="*/ 337341 w 5342835"/>
              <a:gd name="connsiteY1" fmla="*/ 3604011 h 5357669"/>
              <a:gd name="connsiteX2" fmla="*/ 9816 w 5342835"/>
              <a:gd name="connsiteY2" fmla="*/ 2441110 h 5357669"/>
              <a:gd name="connsiteX3" fmla="*/ 628595 w 5342835"/>
              <a:gd name="connsiteY3" fmla="*/ 1483957 h 5357669"/>
              <a:gd name="connsiteX4" fmla="*/ 934857 w 5342835"/>
              <a:gd name="connsiteY4" fmla="*/ 463318 h 5357669"/>
              <a:gd name="connsiteX5" fmla="*/ 1795196 w 5342835"/>
              <a:gd name="connsiteY5" fmla="*/ 384137 h 5357669"/>
              <a:gd name="connsiteX6" fmla="*/ 3162548 w 5342835"/>
              <a:gd name="connsiteY6" fmla="*/ 9 h 5357669"/>
              <a:gd name="connsiteX7" fmla="*/ 4437325 w 5342835"/>
              <a:gd name="connsiteY7" fmla="*/ 532621 h 5357669"/>
              <a:gd name="connsiteX8" fmla="*/ 5140341 w 5342835"/>
              <a:gd name="connsiteY8" fmla="*/ 617377 h 5357669"/>
              <a:gd name="connsiteX9" fmla="*/ 5342835 w 5342835"/>
              <a:gd name="connsiteY9" fmla="*/ 1104650 h 5357669"/>
              <a:gd name="connsiteX10" fmla="*/ 5342835 w 5342835"/>
              <a:gd name="connsiteY10" fmla="*/ 4721610 h 5357669"/>
              <a:gd name="connsiteX11" fmla="*/ 4645181 w 5342835"/>
              <a:gd name="connsiteY11" fmla="*/ 5351531 h 5357669"/>
              <a:gd name="connsiteX12" fmla="*/ 1513113 w 5342835"/>
              <a:gd name="connsiteY12" fmla="*/ 5357669 h 5357669"/>
              <a:gd name="connsiteX13" fmla="*/ 543394 w 5342835"/>
              <a:gd name="connsiteY13" fmla="*/ 4732347 h 5357669"/>
              <a:gd name="connsiteX0" fmla="*/ 538763 w 5338204"/>
              <a:gd name="connsiteY0" fmla="*/ 4732347 h 5357669"/>
              <a:gd name="connsiteX1" fmla="*/ 332710 w 5338204"/>
              <a:gd name="connsiteY1" fmla="*/ 3604011 h 5357669"/>
              <a:gd name="connsiteX2" fmla="*/ 9948 w 5338204"/>
              <a:gd name="connsiteY2" fmla="*/ 2441110 h 5357669"/>
              <a:gd name="connsiteX3" fmla="*/ 623964 w 5338204"/>
              <a:gd name="connsiteY3" fmla="*/ 1483957 h 5357669"/>
              <a:gd name="connsiteX4" fmla="*/ 930226 w 5338204"/>
              <a:gd name="connsiteY4" fmla="*/ 463318 h 5357669"/>
              <a:gd name="connsiteX5" fmla="*/ 1790565 w 5338204"/>
              <a:gd name="connsiteY5" fmla="*/ 384137 h 5357669"/>
              <a:gd name="connsiteX6" fmla="*/ 3157917 w 5338204"/>
              <a:gd name="connsiteY6" fmla="*/ 9 h 5357669"/>
              <a:gd name="connsiteX7" fmla="*/ 4432694 w 5338204"/>
              <a:gd name="connsiteY7" fmla="*/ 532621 h 5357669"/>
              <a:gd name="connsiteX8" fmla="*/ 5135710 w 5338204"/>
              <a:gd name="connsiteY8" fmla="*/ 617377 h 5357669"/>
              <a:gd name="connsiteX9" fmla="*/ 5338204 w 5338204"/>
              <a:gd name="connsiteY9" fmla="*/ 1104650 h 5357669"/>
              <a:gd name="connsiteX10" fmla="*/ 5338204 w 5338204"/>
              <a:gd name="connsiteY10" fmla="*/ 4721610 h 5357669"/>
              <a:gd name="connsiteX11" fmla="*/ 4640550 w 5338204"/>
              <a:gd name="connsiteY11" fmla="*/ 5351531 h 5357669"/>
              <a:gd name="connsiteX12" fmla="*/ 1508482 w 5338204"/>
              <a:gd name="connsiteY12" fmla="*/ 5357669 h 5357669"/>
              <a:gd name="connsiteX13" fmla="*/ 538763 w 5338204"/>
              <a:gd name="connsiteY13" fmla="*/ 4732347 h 5357669"/>
              <a:gd name="connsiteX0" fmla="*/ 538763 w 5338204"/>
              <a:gd name="connsiteY0" fmla="*/ 4732347 h 5357669"/>
              <a:gd name="connsiteX1" fmla="*/ 332710 w 5338204"/>
              <a:gd name="connsiteY1" fmla="*/ 3604011 h 5357669"/>
              <a:gd name="connsiteX2" fmla="*/ 9948 w 5338204"/>
              <a:gd name="connsiteY2" fmla="*/ 2441110 h 5357669"/>
              <a:gd name="connsiteX3" fmla="*/ 623964 w 5338204"/>
              <a:gd name="connsiteY3" fmla="*/ 1483957 h 5357669"/>
              <a:gd name="connsiteX4" fmla="*/ 930226 w 5338204"/>
              <a:gd name="connsiteY4" fmla="*/ 463318 h 5357669"/>
              <a:gd name="connsiteX5" fmla="*/ 1790565 w 5338204"/>
              <a:gd name="connsiteY5" fmla="*/ 384137 h 5357669"/>
              <a:gd name="connsiteX6" fmla="*/ 3157917 w 5338204"/>
              <a:gd name="connsiteY6" fmla="*/ 9 h 5357669"/>
              <a:gd name="connsiteX7" fmla="*/ 4432694 w 5338204"/>
              <a:gd name="connsiteY7" fmla="*/ 532621 h 5357669"/>
              <a:gd name="connsiteX8" fmla="*/ 5135710 w 5338204"/>
              <a:gd name="connsiteY8" fmla="*/ 617377 h 5357669"/>
              <a:gd name="connsiteX9" fmla="*/ 5338204 w 5338204"/>
              <a:gd name="connsiteY9" fmla="*/ 1104650 h 5357669"/>
              <a:gd name="connsiteX10" fmla="*/ 5338204 w 5338204"/>
              <a:gd name="connsiteY10" fmla="*/ 4721610 h 5357669"/>
              <a:gd name="connsiteX11" fmla="*/ 4640550 w 5338204"/>
              <a:gd name="connsiteY11" fmla="*/ 5351531 h 5357669"/>
              <a:gd name="connsiteX12" fmla="*/ 1508482 w 5338204"/>
              <a:gd name="connsiteY12" fmla="*/ 5357669 h 5357669"/>
              <a:gd name="connsiteX13" fmla="*/ 538763 w 5338204"/>
              <a:gd name="connsiteY13" fmla="*/ 4732347 h 5357669"/>
              <a:gd name="connsiteX0" fmla="*/ 541718 w 5341159"/>
              <a:gd name="connsiteY0" fmla="*/ 4732347 h 5357669"/>
              <a:gd name="connsiteX1" fmla="*/ 335665 w 5341159"/>
              <a:gd name="connsiteY1" fmla="*/ 3604011 h 5357669"/>
              <a:gd name="connsiteX2" fmla="*/ 12903 w 5341159"/>
              <a:gd name="connsiteY2" fmla="*/ 2441110 h 5357669"/>
              <a:gd name="connsiteX3" fmla="*/ 626919 w 5341159"/>
              <a:gd name="connsiteY3" fmla="*/ 1483957 h 5357669"/>
              <a:gd name="connsiteX4" fmla="*/ 933181 w 5341159"/>
              <a:gd name="connsiteY4" fmla="*/ 463318 h 5357669"/>
              <a:gd name="connsiteX5" fmla="*/ 1793520 w 5341159"/>
              <a:gd name="connsiteY5" fmla="*/ 384137 h 5357669"/>
              <a:gd name="connsiteX6" fmla="*/ 3160872 w 5341159"/>
              <a:gd name="connsiteY6" fmla="*/ 9 h 5357669"/>
              <a:gd name="connsiteX7" fmla="*/ 4435649 w 5341159"/>
              <a:gd name="connsiteY7" fmla="*/ 532621 h 5357669"/>
              <a:gd name="connsiteX8" fmla="*/ 5138665 w 5341159"/>
              <a:gd name="connsiteY8" fmla="*/ 617377 h 5357669"/>
              <a:gd name="connsiteX9" fmla="*/ 5341159 w 5341159"/>
              <a:gd name="connsiteY9" fmla="*/ 1104650 h 5357669"/>
              <a:gd name="connsiteX10" fmla="*/ 5341159 w 5341159"/>
              <a:gd name="connsiteY10" fmla="*/ 4721610 h 5357669"/>
              <a:gd name="connsiteX11" fmla="*/ 4643505 w 5341159"/>
              <a:gd name="connsiteY11" fmla="*/ 5351531 h 5357669"/>
              <a:gd name="connsiteX12" fmla="*/ 1511437 w 5341159"/>
              <a:gd name="connsiteY12" fmla="*/ 5357669 h 5357669"/>
              <a:gd name="connsiteX13" fmla="*/ 541718 w 5341159"/>
              <a:gd name="connsiteY13" fmla="*/ 4732347 h 5357669"/>
              <a:gd name="connsiteX0" fmla="*/ 541718 w 5341159"/>
              <a:gd name="connsiteY0" fmla="*/ 4732347 h 5357669"/>
              <a:gd name="connsiteX1" fmla="*/ 335665 w 5341159"/>
              <a:gd name="connsiteY1" fmla="*/ 3604011 h 5357669"/>
              <a:gd name="connsiteX2" fmla="*/ 12903 w 5341159"/>
              <a:gd name="connsiteY2" fmla="*/ 2441110 h 5357669"/>
              <a:gd name="connsiteX3" fmla="*/ 626919 w 5341159"/>
              <a:gd name="connsiteY3" fmla="*/ 1483957 h 5357669"/>
              <a:gd name="connsiteX4" fmla="*/ 933181 w 5341159"/>
              <a:gd name="connsiteY4" fmla="*/ 463318 h 5357669"/>
              <a:gd name="connsiteX5" fmla="*/ 1793520 w 5341159"/>
              <a:gd name="connsiteY5" fmla="*/ 384137 h 5357669"/>
              <a:gd name="connsiteX6" fmla="*/ 3160872 w 5341159"/>
              <a:gd name="connsiteY6" fmla="*/ 9 h 5357669"/>
              <a:gd name="connsiteX7" fmla="*/ 4435649 w 5341159"/>
              <a:gd name="connsiteY7" fmla="*/ 532621 h 5357669"/>
              <a:gd name="connsiteX8" fmla="*/ 5138665 w 5341159"/>
              <a:gd name="connsiteY8" fmla="*/ 617377 h 5357669"/>
              <a:gd name="connsiteX9" fmla="*/ 5341159 w 5341159"/>
              <a:gd name="connsiteY9" fmla="*/ 1104650 h 5357669"/>
              <a:gd name="connsiteX10" fmla="*/ 5341159 w 5341159"/>
              <a:gd name="connsiteY10" fmla="*/ 4721610 h 5357669"/>
              <a:gd name="connsiteX11" fmla="*/ 4643505 w 5341159"/>
              <a:gd name="connsiteY11" fmla="*/ 5351531 h 5357669"/>
              <a:gd name="connsiteX12" fmla="*/ 1511437 w 5341159"/>
              <a:gd name="connsiteY12" fmla="*/ 5357669 h 5357669"/>
              <a:gd name="connsiteX13" fmla="*/ 541718 w 5341159"/>
              <a:gd name="connsiteY13" fmla="*/ 4732347 h 5357669"/>
              <a:gd name="connsiteX0" fmla="*/ 541718 w 5341159"/>
              <a:gd name="connsiteY0" fmla="*/ 4732347 h 5357669"/>
              <a:gd name="connsiteX1" fmla="*/ 335665 w 5341159"/>
              <a:gd name="connsiteY1" fmla="*/ 3604011 h 5357669"/>
              <a:gd name="connsiteX2" fmla="*/ 12903 w 5341159"/>
              <a:gd name="connsiteY2" fmla="*/ 2441110 h 5357669"/>
              <a:gd name="connsiteX3" fmla="*/ 626919 w 5341159"/>
              <a:gd name="connsiteY3" fmla="*/ 1483957 h 5357669"/>
              <a:gd name="connsiteX4" fmla="*/ 933181 w 5341159"/>
              <a:gd name="connsiteY4" fmla="*/ 463318 h 5357669"/>
              <a:gd name="connsiteX5" fmla="*/ 1793520 w 5341159"/>
              <a:gd name="connsiteY5" fmla="*/ 384137 h 5357669"/>
              <a:gd name="connsiteX6" fmla="*/ 3160872 w 5341159"/>
              <a:gd name="connsiteY6" fmla="*/ 9 h 5357669"/>
              <a:gd name="connsiteX7" fmla="*/ 4435649 w 5341159"/>
              <a:gd name="connsiteY7" fmla="*/ 532621 h 5357669"/>
              <a:gd name="connsiteX8" fmla="*/ 5138665 w 5341159"/>
              <a:gd name="connsiteY8" fmla="*/ 617377 h 5357669"/>
              <a:gd name="connsiteX9" fmla="*/ 5341159 w 5341159"/>
              <a:gd name="connsiteY9" fmla="*/ 1104650 h 5357669"/>
              <a:gd name="connsiteX10" fmla="*/ 5341159 w 5341159"/>
              <a:gd name="connsiteY10" fmla="*/ 4721610 h 5357669"/>
              <a:gd name="connsiteX11" fmla="*/ 4643505 w 5341159"/>
              <a:gd name="connsiteY11" fmla="*/ 5351531 h 5357669"/>
              <a:gd name="connsiteX12" fmla="*/ 1511437 w 5341159"/>
              <a:gd name="connsiteY12" fmla="*/ 5357669 h 5357669"/>
              <a:gd name="connsiteX13" fmla="*/ 541718 w 5341159"/>
              <a:gd name="connsiteY13" fmla="*/ 4732347 h 53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41159" h="5357669">
                <a:moveTo>
                  <a:pt x="541718" y="4732347"/>
                </a:moveTo>
                <a:cubicBezTo>
                  <a:pt x="467729" y="4557263"/>
                  <a:pt x="510320" y="4362122"/>
                  <a:pt x="335665" y="3604011"/>
                </a:cubicBezTo>
                <a:cubicBezTo>
                  <a:pt x="161010" y="2845900"/>
                  <a:pt x="-55343" y="2792114"/>
                  <a:pt x="12903" y="2441110"/>
                </a:cubicBezTo>
                <a:cubicBezTo>
                  <a:pt x="81149" y="2090106"/>
                  <a:pt x="325902" y="2242214"/>
                  <a:pt x="626919" y="1483957"/>
                </a:cubicBezTo>
                <a:cubicBezTo>
                  <a:pt x="761067" y="1146041"/>
                  <a:pt x="680981" y="623796"/>
                  <a:pt x="933181" y="463318"/>
                </a:cubicBezTo>
                <a:cubicBezTo>
                  <a:pt x="1185381" y="302840"/>
                  <a:pt x="1424620" y="459768"/>
                  <a:pt x="1793520" y="384137"/>
                </a:cubicBezTo>
                <a:cubicBezTo>
                  <a:pt x="2162420" y="308506"/>
                  <a:pt x="2623626" y="11792"/>
                  <a:pt x="3160872" y="9"/>
                </a:cubicBezTo>
                <a:cubicBezTo>
                  <a:pt x="3569530" y="-2249"/>
                  <a:pt x="4106017" y="429726"/>
                  <a:pt x="4435649" y="532621"/>
                </a:cubicBezTo>
                <a:cubicBezTo>
                  <a:pt x="4793856" y="654566"/>
                  <a:pt x="4940977" y="517769"/>
                  <a:pt x="5138665" y="617377"/>
                </a:cubicBezTo>
                <a:cubicBezTo>
                  <a:pt x="5261750" y="679395"/>
                  <a:pt x="5296085" y="867792"/>
                  <a:pt x="5341159" y="1104650"/>
                </a:cubicBezTo>
                <a:cubicBezTo>
                  <a:pt x="5338607" y="2451171"/>
                  <a:pt x="5335620" y="3470130"/>
                  <a:pt x="5341159" y="4721610"/>
                </a:cubicBezTo>
                <a:cubicBezTo>
                  <a:pt x="5189535" y="4801515"/>
                  <a:pt x="4877527" y="5075201"/>
                  <a:pt x="4643505" y="5351531"/>
                </a:cubicBezTo>
                <a:lnTo>
                  <a:pt x="1511437" y="5357669"/>
                </a:lnTo>
                <a:cubicBezTo>
                  <a:pt x="1050092" y="4858124"/>
                  <a:pt x="615707" y="4907431"/>
                  <a:pt x="541718" y="4732347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57834-7707-415E-B10C-2BBB6E66926B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6542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i ja kuva 2 (musta taust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vonia">
            <a:extLst>
              <a:ext uri="{FF2B5EF4-FFF2-40B4-BE49-F238E27FC236}">
                <a16:creationId xmlns:a16="http://schemas.microsoft.com/office/drawing/2014/main" id="{EDB08B16-00E7-C9EF-1F06-142BE3D13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" y="255600"/>
            <a:ext cx="1112711" cy="477774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64388" y="1516629"/>
            <a:ext cx="5341159" cy="5357669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206824 w 5350104"/>
              <a:gd name="connsiteY6" fmla="*/ 1192699 h 5344735"/>
              <a:gd name="connsiteX7" fmla="*/ 2383553 w 5350104"/>
              <a:gd name="connsiteY7" fmla="*/ 504588 h 5344735"/>
              <a:gd name="connsiteX8" fmla="*/ 3433773 w 5350104"/>
              <a:gd name="connsiteY8" fmla="*/ 352835 h 5344735"/>
              <a:gd name="connsiteX9" fmla="*/ 4268951 w 5350104"/>
              <a:gd name="connsiteY9" fmla="*/ 537437 h 5344735"/>
              <a:gd name="connsiteX10" fmla="*/ 4822286 w 5350104"/>
              <a:gd name="connsiteY10" fmla="*/ 665402 h 5344735"/>
              <a:gd name="connsiteX11" fmla="*/ 5334176 w 5350104"/>
              <a:gd name="connsiteY11" fmla="*/ 592375 h 5344735"/>
              <a:gd name="connsiteX12" fmla="*/ 5350104 w 5350104"/>
              <a:gd name="connsiteY12" fmla="*/ 5339027 h 5344735"/>
              <a:gd name="connsiteX13" fmla="*/ 1173997 w 5350104"/>
              <a:gd name="connsiteY13" fmla="*/ 5344735 h 5344735"/>
              <a:gd name="connsiteX14" fmla="*/ 1215368 w 5350104"/>
              <a:gd name="connsiteY14" fmla="*/ 5145705 h 5344735"/>
              <a:gd name="connsiteX15" fmla="*/ 1051686 w 5350104"/>
              <a:gd name="connsiteY15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1206824 w 5350104"/>
              <a:gd name="connsiteY5" fmla="*/ 1192699 h 5344735"/>
              <a:gd name="connsiteX6" fmla="*/ 2383553 w 5350104"/>
              <a:gd name="connsiteY6" fmla="*/ 504588 h 5344735"/>
              <a:gd name="connsiteX7" fmla="*/ 3433773 w 5350104"/>
              <a:gd name="connsiteY7" fmla="*/ 352835 h 5344735"/>
              <a:gd name="connsiteX8" fmla="*/ 4268951 w 5350104"/>
              <a:gd name="connsiteY8" fmla="*/ 537437 h 5344735"/>
              <a:gd name="connsiteX9" fmla="*/ 4822286 w 5350104"/>
              <a:gd name="connsiteY9" fmla="*/ 665402 h 5344735"/>
              <a:gd name="connsiteX10" fmla="*/ 5334176 w 5350104"/>
              <a:gd name="connsiteY10" fmla="*/ 592375 h 5344735"/>
              <a:gd name="connsiteX11" fmla="*/ 5350104 w 5350104"/>
              <a:gd name="connsiteY11" fmla="*/ 5339027 h 5344735"/>
              <a:gd name="connsiteX12" fmla="*/ 1173997 w 5350104"/>
              <a:gd name="connsiteY12" fmla="*/ 5344735 h 5344735"/>
              <a:gd name="connsiteX13" fmla="*/ 1215368 w 5350104"/>
              <a:gd name="connsiteY13" fmla="*/ 5145705 h 5344735"/>
              <a:gd name="connsiteX14" fmla="*/ 1051686 w 5350104"/>
              <a:gd name="connsiteY14" fmla="*/ 4482346 h 5344735"/>
              <a:gd name="connsiteX0" fmla="*/ 865814 w 5164232"/>
              <a:gd name="connsiteY0" fmla="*/ 4482346 h 5344735"/>
              <a:gd name="connsiteX1" fmla="*/ 397718 w 5164232"/>
              <a:gd name="connsiteY1" fmla="*/ 3920463 h 5344735"/>
              <a:gd name="connsiteX2" fmla="*/ 330260 w 5164232"/>
              <a:gd name="connsiteY2" fmla="*/ 3545363 h 5344735"/>
              <a:gd name="connsiteX3" fmla="*/ 196769 w 5164232"/>
              <a:gd name="connsiteY3" fmla="*/ 2448496 h 5344735"/>
              <a:gd name="connsiteX4" fmla="*/ 1020952 w 5164232"/>
              <a:gd name="connsiteY4" fmla="*/ 1192699 h 5344735"/>
              <a:gd name="connsiteX5" fmla="*/ 2197681 w 5164232"/>
              <a:gd name="connsiteY5" fmla="*/ 504588 h 5344735"/>
              <a:gd name="connsiteX6" fmla="*/ 3247901 w 5164232"/>
              <a:gd name="connsiteY6" fmla="*/ 352835 h 5344735"/>
              <a:gd name="connsiteX7" fmla="*/ 4083079 w 5164232"/>
              <a:gd name="connsiteY7" fmla="*/ 537437 h 5344735"/>
              <a:gd name="connsiteX8" fmla="*/ 4636414 w 5164232"/>
              <a:gd name="connsiteY8" fmla="*/ 665402 h 5344735"/>
              <a:gd name="connsiteX9" fmla="*/ 5148304 w 5164232"/>
              <a:gd name="connsiteY9" fmla="*/ 592375 h 5344735"/>
              <a:gd name="connsiteX10" fmla="*/ 5164232 w 5164232"/>
              <a:gd name="connsiteY10" fmla="*/ 5339027 h 5344735"/>
              <a:gd name="connsiteX11" fmla="*/ 988125 w 5164232"/>
              <a:gd name="connsiteY11" fmla="*/ 5344735 h 5344735"/>
              <a:gd name="connsiteX12" fmla="*/ 1029496 w 5164232"/>
              <a:gd name="connsiteY12" fmla="*/ 5145705 h 5344735"/>
              <a:gd name="connsiteX13" fmla="*/ 865814 w 5164232"/>
              <a:gd name="connsiteY13" fmla="*/ 4482346 h 5344735"/>
              <a:gd name="connsiteX0" fmla="*/ 702622 w 5001040"/>
              <a:gd name="connsiteY0" fmla="*/ 4482346 h 5344735"/>
              <a:gd name="connsiteX1" fmla="*/ 167068 w 5001040"/>
              <a:gd name="connsiteY1" fmla="*/ 3545363 h 5344735"/>
              <a:gd name="connsiteX2" fmla="*/ 33577 w 5001040"/>
              <a:gd name="connsiteY2" fmla="*/ 2448496 h 5344735"/>
              <a:gd name="connsiteX3" fmla="*/ 857760 w 5001040"/>
              <a:gd name="connsiteY3" fmla="*/ 1192699 h 5344735"/>
              <a:gd name="connsiteX4" fmla="*/ 2034489 w 5001040"/>
              <a:gd name="connsiteY4" fmla="*/ 504588 h 5344735"/>
              <a:gd name="connsiteX5" fmla="*/ 3084709 w 5001040"/>
              <a:gd name="connsiteY5" fmla="*/ 352835 h 5344735"/>
              <a:gd name="connsiteX6" fmla="*/ 3919887 w 5001040"/>
              <a:gd name="connsiteY6" fmla="*/ 537437 h 5344735"/>
              <a:gd name="connsiteX7" fmla="*/ 4473222 w 5001040"/>
              <a:gd name="connsiteY7" fmla="*/ 665402 h 5344735"/>
              <a:gd name="connsiteX8" fmla="*/ 4985112 w 5001040"/>
              <a:gd name="connsiteY8" fmla="*/ 592375 h 5344735"/>
              <a:gd name="connsiteX9" fmla="*/ 5001040 w 5001040"/>
              <a:gd name="connsiteY9" fmla="*/ 5339027 h 5344735"/>
              <a:gd name="connsiteX10" fmla="*/ 824933 w 5001040"/>
              <a:gd name="connsiteY10" fmla="*/ 5344735 h 5344735"/>
              <a:gd name="connsiteX11" fmla="*/ 866304 w 5001040"/>
              <a:gd name="connsiteY11" fmla="*/ 5145705 h 5344735"/>
              <a:gd name="connsiteX12" fmla="*/ 702622 w 5001040"/>
              <a:gd name="connsiteY12" fmla="*/ 4482346 h 5344735"/>
              <a:gd name="connsiteX0" fmla="*/ 669918 w 4968336"/>
              <a:gd name="connsiteY0" fmla="*/ 4482346 h 5344735"/>
              <a:gd name="connsiteX1" fmla="*/ 873 w 4968336"/>
              <a:gd name="connsiteY1" fmla="*/ 2448496 h 5344735"/>
              <a:gd name="connsiteX2" fmla="*/ 825056 w 4968336"/>
              <a:gd name="connsiteY2" fmla="*/ 1192699 h 5344735"/>
              <a:gd name="connsiteX3" fmla="*/ 2001785 w 4968336"/>
              <a:gd name="connsiteY3" fmla="*/ 504588 h 5344735"/>
              <a:gd name="connsiteX4" fmla="*/ 3052005 w 4968336"/>
              <a:gd name="connsiteY4" fmla="*/ 352835 h 5344735"/>
              <a:gd name="connsiteX5" fmla="*/ 3887183 w 4968336"/>
              <a:gd name="connsiteY5" fmla="*/ 537437 h 5344735"/>
              <a:gd name="connsiteX6" fmla="*/ 4440518 w 4968336"/>
              <a:gd name="connsiteY6" fmla="*/ 665402 h 5344735"/>
              <a:gd name="connsiteX7" fmla="*/ 4952408 w 4968336"/>
              <a:gd name="connsiteY7" fmla="*/ 592375 h 5344735"/>
              <a:gd name="connsiteX8" fmla="*/ 4968336 w 4968336"/>
              <a:gd name="connsiteY8" fmla="*/ 5339027 h 5344735"/>
              <a:gd name="connsiteX9" fmla="*/ 792229 w 4968336"/>
              <a:gd name="connsiteY9" fmla="*/ 5344735 h 5344735"/>
              <a:gd name="connsiteX10" fmla="*/ 833600 w 4968336"/>
              <a:gd name="connsiteY10" fmla="*/ 5145705 h 5344735"/>
              <a:gd name="connsiteX11" fmla="*/ 669918 w 4968336"/>
              <a:gd name="connsiteY11" fmla="*/ 4482346 h 5344735"/>
              <a:gd name="connsiteX0" fmla="*/ 669918 w 4968336"/>
              <a:gd name="connsiteY0" fmla="*/ 4482346 h 5344735"/>
              <a:gd name="connsiteX1" fmla="*/ 873 w 4968336"/>
              <a:gd name="connsiteY1" fmla="*/ 2448496 h 5344735"/>
              <a:gd name="connsiteX2" fmla="*/ 825056 w 4968336"/>
              <a:gd name="connsiteY2" fmla="*/ 1192699 h 5344735"/>
              <a:gd name="connsiteX3" fmla="*/ 2001785 w 4968336"/>
              <a:gd name="connsiteY3" fmla="*/ 504588 h 5344735"/>
              <a:gd name="connsiteX4" fmla="*/ 3052005 w 4968336"/>
              <a:gd name="connsiteY4" fmla="*/ 352835 h 5344735"/>
              <a:gd name="connsiteX5" fmla="*/ 3887183 w 4968336"/>
              <a:gd name="connsiteY5" fmla="*/ 537437 h 5344735"/>
              <a:gd name="connsiteX6" fmla="*/ 4440518 w 4968336"/>
              <a:gd name="connsiteY6" fmla="*/ 665402 h 5344735"/>
              <a:gd name="connsiteX7" fmla="*/ 4952408 w 4968336"/>
              <a:gd name="connsiteY7" fmla="*/ 592375 h 5344735"/>
              <a:gd name="connsiteX8" fmla="*/ 4968336 w 4968336"/>
              <a:gd name="connsiteY8" fmla="*/ 5339027 h 5344735"/>
              <a:gd name="connsiteX9" fmla="*/ 792229 w 4968336"/>
              <a:gd name="connsiteY9" fmla="*/ 5344735 h 5344735"/>
              <a:gd name="connsiteX10" fmla="*/ 669918 w 4968336"/>
              <a:gd name="connsiteY10" fmla="*/ 4482346 h 5344735"/>
              <a:gd name="connsiteX0" fmla="*/ 669918 w 4968336"/>
              <a:gd name="connsiteY0" fmla="*/ 4482346 h 5345370"/>
              <a:gd name="connsiteX1" fmla="*/ 873 w 4968336"/>
              <a:gd name="connsiteY1" fmla="*/ 2448496 h 5345370"/>
              <a:gd name="connsiteX2" fmla="*/ 825056 w 4968336"/>
              <a:gd name="connsiteY2" fmla="*/ 1192699 h 5345370"/>
              <a:gd name="connsiteX3" fmla="*/ 2001785 w 4968336"/>
              <a:gd name="connsiteY3" fmla="*/ 504588 h 5345370"/>
              <a:gd name="connsiteX4" fmla="*/ 3052005 w 4968336"/>
              <a:gd name="connsiteY4" fmla="*/ 352835 h 5345370"/>
              <a:gd name="connsiteX5" fmla="*/ 3887183 w 4968336"/>
              <a:gd name="connsiteY5" fmla="*/ 537437 h 5345370"/>
              <a:gd name="connsiteX6" fmla="*/ 4440518 w 4968336"/>
              <a:gd name="connsiteY6" fmla="*/ 665402 h 5345370"/>
              <a:gd name="connsiteX7" fmla="*/ 4952408 w 4968336"/>
              <a:gd name="connsiteY7" fmla="*/ 592375 h 5345370"/>
              <a:gd name="connsiteX8" fmla="*/ 4968336 w 4968336"/>
              <a:gd name="connsiteY8" fmla="*/ 5339027 h 5345370"/>
              <a:gd name="connsiteX9" fmla="*/ 4270478 w 4968336"/>
              <a:gd name="connsiteY9" fmla="*/ 5345370 h 5345370"/>
              <a:gd name="connsiteX10" fmla="*/ 792229 w 4968336"/>
              <a:gd name="connsiteY10" fmla="*/ 5344735 h 5345370"/>
              <a:gd name="connsiteX11" fmla="*/ 669918 w 4968336"/>
              <a:gd name="connsiteY11" fmla="*/ 4482346 h 5345370"/>
              <a:gd name="connsiteX0" fmla="*/ 669918 w 5020555"/>
              <a:gd name="connsiteY0" fmla="*/ 4482346 h 5345370"/>
              <a:gd name="connsiteX1" fmla="*/ 873 w 5020555"/>
              <a:gd name="connsiteY1" fmla="*/ 2448496 h 5345370"/>
              <a:gd name="connsiteX2" fmla="*/ 825056 w 5020555"/>
              <a:gd name="connsiteY2" fmla="*/ 1192699 h 5345370"/>
              <a:gd name="connsiteX3" fmla="*/ 2001785 w 5020555"/>
              <a:gd name="connsiteY3" fmla="*/ 504588 h 5345370"/>
              <a:gd name="connsiteX4" fmla="*/ 3052005 w 5020555"/>
              <a:gd name="connsiteY4" fmla="*/ 352835 h 5345370"/>
              <a:gd name="connsiteX5" fmla="*/ 3887183 w 5020555"/>
              <a:gd name="connsiteY5" fmla="*/ 537437 h 5345370"/>
              <a:gd name="connsiteX6" fmla="*/ 4440518 w 5020555"/>
              <a:gd name="connsiteY6" fmla="*/ 665402 h 5345370"/>
              <a:gd name="connsiteX7" fmla="*/ 4952408 w 5020555"/>
              <a:gd name="connsiteY7" fmla="*/ 592375 h 5345370"/>
              <a:gd name="connsiteX8" fmla="*/ 4968132 w 5020555"/>
              <a:gd name="connsiteY8" fmla="*/ 4715449 h 5345370"/>
              <a:gd name="connsiteX9" fmla="*/ 4968336 w 5020555"/>
              <a:gd name="connsiteY9" fmla="*/ 5339027 h 5345370"/>
              <a:gd name="connsiteX10" fmla="*/ 4270478 w 5020555"/>
              <a:gd name="connsiteY10" fmla="*/ 5345370 h 5345370"/>
              <a:gd name="connsiteX11" fmla="*/ 792229 w 5020555"/>
              <a:gd name="connsiteY11" fmla="*/ 5344735 h 5345370"/>
              <a:gd name="connsiteX12" fmla="*/ 669918 w 5020555"/>
              <a:gd name="connsiteY12" fmla="*/ 4482346 h 5345370"/>
              <a:gd name="connsiteX0" fmla="*/ 669918 w 5037349"/>
              <a:gd name="connsiteY0" fmla="*/ 4482346 h 5345370"/>
              <a:gd name="connsiteX1" fmla="*/ 873 w 5037349"/>
              <a:gd name="connsiteY1" fmla="*/ 2448496 h 5345370"/>
              <a:gd name="connsiteX2" fmla="*/ 825056 w 5037349"/>
              <a:gd name="connsiteY2" fmla="*/ 1192699 h 5345370"/>
              <a:gd name="connsiteX3" fmla="*/ 2001785 w 5037349"/>
              <a:gd name="connsiteY3" fmla="*/ 504588 h 5345370"/>
              <a:gd name="connsiteX4" fmla="*/ 3052005 w 5037349"/>
              <a:gd name="connsiteY4" fmla="*/ 352835 h 5345370"/>
              <a:gd name="connsiteX5" fmla="*/ 3887183 w 5037349"/>
              <a:gd name="connsiteY5" fmla="*/ 537437 h 5345370"/>
              <a:gd name="connsiteX6" fmla="*/ 4440518 w 5037349"/>
              <a:gd name="connsiteY6" fmla="*/ 665402 h 5345370"/>
              <a:gd name="connsiteX7" fmla="*/ 4952408 w 5037349"/>
              <a:gd name="connsiteY7" fmla="*/ 592375 h 5345370"/>
              <a:gd name="connsiteX8" fmla="*/ 4968132 w 5037349"/>
              <a:gd name="connsiteY8" fmla="*/ 4715449 h 5345370"/>
              <a:gd name="connsiteX9" fmla="*/ 4270478 w 5037349"/>
              <a:gd name="connsiteY9" fmla="*/ 5345370 h 5345370"/>
              <a:gd name="connsiteX10" fmla="*/ 792229 w 5037349"/>
              <a:gd name="connsiteY10" fmla="*/ 5344735 h 5345370"/>
              <a:gd name="connsiteX11" fmla="*/ 669918 w 5037349"/>
              <a:gd name="connsiteY11" fmla="*/ 4482346 h 5345370"/>
              <a:gd name="connsiteX0" fmla="*/ 669918 w 5023407"/>
              <a:gd name="connsiteY0" fmla="*/ 4482346 h 5345370"/>
              <a:gd name="connsiteX1" fmla="*/ 873 w 5023407"/>
              <a:gd name="connsiteY1" fmla="*/ 2448496 h 5345370"/>
              <a:gd name="connsiteX2" fmla="*/ 825056 w 5023407"/>
              <a:gd name="connsiteY2" fmla="*/ 1192699 h 5345370"/>
              <a:gd name="connsiteX3" fmla="*/ 2001785 w 5023407"/>
              <a:gd name="connsiteY3" fmla="*/ 504588 h 5345370"/>
              <a:gd name="connsiteX4" fmla="*/ 3052005 w 5023407"/>
              <a:gd name="connsiteY4" fmla="*/ 352835 h 5345370"/>
              <a:gd name="connsiteX5" fmla="*/ 3887183 w 5023407"/>
              <a:gd name="connsiteY5" fmla="*/ 537437 h 5345370"/>
              <a:gd name="connsiteX6" fmla="*/ 4440518 w 5023407"/>
              <a:gd name="connsiteY6" fmla="*/ 665402 h 5345370"/>
              <a:gd name="connsiteX7" fmla="*/ 4952408 w 5023407"/>
              <a:gd name="connsiteY7" fmla="*/ 592375 h 5345370"/>
              <a:gd name="connsiteX8" fmla="*/ 4968132 w 5023407"/>
              <a:gd name="connsiteY8" fmla="*/ 1098489 h 5345370"/>
              <a:gd name="connsiteX9" fmla="*/ 4968132 w 5023407"/>
              <a:gd name="connsiteY9" fmla="*/ 4715449 h 5345370"/>
              <a:gd name="connsiteX10" fmla="*/ 4270478 w 5023407"/>
              <a:gd name="connsiteY10" fmla="*/ 5345370 h 5345370"/>
              <a:gd name="connsiteX11" fmla="*/ 792229 w 5023407"/>
              <a:gd name="connsiteY11" fmla="*/ 5344735 h 5345370"/>
              <a:gd name="connsiteX12" fmla="*/ 669918 w 5023407"/>
              <a:gd name="connsiteY12" fmla="*/ 4482346 h 5345370"/>
              <a:gd name="connsiteX0" fmla="*/ 669918 w 5047791"/>
              <a:gd name="connsiteY0" fmla="*/ 4482346 h 5345370"/>
              <a:gd name="connsiteX1" fmla="*/ 873 w 5047791"/>
              <a:gd name="connsiteY1" fmla="*/ 2448496 h 5345370"/>
              <a:gd name="connsiteX2" fmla="*/ 825056 w 5047791"/>
              <a:gd name="connsiteY2" fmla="*/ 1192699 h 5345370"/>
              <a:gd name="connsiteX3" fmla="*/ 2001785 w 5047791"/>
              <a:gd name="connsiteY3" fmla="*/ 504588 h 5345370"/>
              <a:gd name="connsiteX4" fmla="*/ 3052005 w 5047791"/>
              <a:gd name="connsiteY4" fmla="*/ 352835 h 5345370"/>
              <a:gd name="connsiteX5" fmla="*/ 3887183 w 5047791"/>
              <a:gd name="connsiteY5" fmla="*/ 537437 h 5345370"/>
              <a:gd name="connsiteX6" fmla="*/ 4440518 w 5047791"/>
              <a:gd name="connsiteY6" fmla="*/ 665402 h 5345370"/>
              <a:gd name="connsiteX7" fmla="*/ 4968132 w 5047791"/>
              <a:gd name="connsiteY7" fmla="*/ 1098489 h 5345370"/>
              <a:gd name="connsiteX8" fmla="*/ 4968132 w 5047791"/>
              <a:gd name="connsiteY8" fmla="*/ 4715449 h 5345370"/>
              <a:gd name="connsiteX9" fmla="*/ 4270478 w 5047791"/>
              <a:gd name="connsiteY9" fmla="*/ 5345370 h 5345370"/>
              <a:gd name="connsiteX10" fmla="*/ 792229 w 5047791"/>
              <a:gd name="connsiteY10" fmla="*/ 5344735 h 5345370"/>
              <a:gd name="connsiteX11" fmla="*/ 669918 w 5047791"/>
              <a:gd name="connsiteY11" fmla="*/ 4482346 h 5345370"/>
              <a:gd name="connsiteX0" fmla="*/ 669918 w 5047791"/>
              <a:gd name="connsiteY0" fmla="*/ 4482346 h 5345370"/>
              <a:gd name="connsiteX1" fmla="*/ 873 w 5047791"/>
              <a:gd name="connsiteY1" fmla="*/ 2448496 h 5345370"/>
              <a:gd name="connsiteX2" fmla="*/ 825056 w 5047791"/>
              <a:gd name="connsiteY2" fmla="*/ 1192699 h 5345370"/>
              <a:gd name="connsiteX3" fmla="*/ 2001785 w 5047791"/>
              <a:gd name="connsiteY3" fmla="*/ 504588 h 5345370"/>
              <a:gd name="connsiteX4" fmla="*/ 3052005 w 5047791"/>
              <a:gd name="connsiteY4" fmla="*/ 352835 h 5345370"/>
              <a:gd name="connsiteX5" fmla="*/ 3887183 w 5047791"/>
              <a:gd name="connsiteY5" fmla="*/ 537437 h 5345370"/>
              <a:gd name="connsiteX6" fmla="*/ 4765638 w 5047791"/>
              <a:gd name="connsiteY6" fmla="*/ 611216 h 5345370"/>
              <a:gd name="connsiteX7" fmla="*/ 4968132 w 5047791"/>
              <a:gd name="connsiteY7" fmla="*/ 1098489 h 5345370"/>
              <a:gd name="connsiteX8" fmla="*/ 4968132 w 5047791"/>
              <a:gd name="connsiteY8" fmla="*/ 4715449 h 5345370"/>
              <a:gd name="connsiteX9" fmla="*/ 4270478 w 5047791"/>
              <a:gd name="connsiteY9" fmla="*/ 5345370 h 5345370"/>
              <a:gd name="connsiteX10" fmla="*/ 792229 w 5047791"/>
              <a:gd name="connsiteY10" fmla="*/ 5344735 h 5345370"/>
              <a:gd name="connsiteX11" fmla="*/ 669918 w 5047791"/>
              <a:gd name="connsiteY11" fmla="*/ 4482346 h 5345370"/>
              <a:gd name="connsiteX0" fmla="*/ 669918 w 5047791"/>
              <a:gd name="connsiteY0" fmla="*/ 4482346 h 5345370"/>
              <a:gd name="connsiteX1" fmla="*/ 873 w 5047791"/>
              <a:gd name="connsiteY1" fmla="*/ 2448496 h 5345370"/>
              <a:gd name="connsiteX2" fmla="*/ 825056 w 5047791"/>
              <a:gd name="connsiteY2" fmla="*/ 1192699 h 5345370"/>
              <a:gd name="connsiteX3" fmla="*/ 2001785 w 5047791"/>
              <a:gd name="connsiteY3" fmla="*/ 504588 h 5345370"/>
              <a:gd name="connsiteX4" fmla="*/ 3052005 w 5047791"/>
              <a:gd name="connsiteY4" fmla="*/ 352835 h 5345370"/>
              <a:gd name="connsiteX5" fmla="*/ 4765638 w 5047791"/>
              <a:gd name="connsiteY5" fmla="*/ 611216 h 5345370"/>
              <a:gd name="connsiteX6" fmla="*/ 4968132 w 5047791"/>
              <a:gd name="connsiteY6" fmla="*/ 1098489 h 5345370"/>
              <a:gd name="connsiteX7" fmla="*/ 4968132 w 5047791"/>
              <a:gd name="connsiteY7" fmla="*/ 4715449 h 5345370"/>
              <a:gd name="connsiteX8" fmla="*/ 4270478 w 5047791"/>
              <a:gd name="connsiteY8" fmla="*/ 5345370 h 5345370"/>
              <a:gd name="connsiteX9" fmla="*/ 792229 w 5047791"/>
              <a:gd name="connsiteY9" fmla="*/ 5344735 h 5345370"/>
              <a:gd name="connsiteX10" fmla="*/ 669918 w 5047791"/>
              <a:gd name="connsiteY10" fmla="*/ 4482346 h 5345370"/>
              <a:gd name="connsiteX0" fmla="*/ 669918 w 5047791"/>
              <a:gd name="connsiteY0" fmla="*/ 4152653 h 5015677"/>
              <a:gd name="connsiteX1" fmla="*/ 873 w 5047791"/>
              <a:gd name="connsiteY1" fmla="*/ 2118803 h 5015677"/>
              <a:gd name="connsiteX2" fmla="*/ 825056 w 5047791"/>
              <a:gd name="connsiteY2" fmla="*/ 863006 h 5015677"/>
              <a:gd name="connsiteX3" fmla="*/ 3052005 w 5047791"/>
              <a:gd name="connsiteY3" fmla="*/ 23142 h 5015677"/>
              <a:gd name="connsiteX4" fmla="*/ 4765638 w 5047791"/>
              <a:gd name="connsiteY4" fmla="*/ 281523 h 5015677"/>
              <a:gd name="connsiteX5" fmla="*/ 4968132 w 5047791"/>
              <a:gd name="connsiteY5" fmla="*/ 768796 h 5015677"/>
              <a:gd name="connsiteX6" fmla="*/ 4968132 w 5047791"/>
              <a:gd name="connsiteY6" fmla="*/ 4385756 h 5015677"/>
              <a:gd name="connsiteX7" fmla="*/ 4270478 w 5047791"/>
              <a:gd name="connsiteY7" fmla="*/ 5015677 h 5015677"/>
              <a:gd name="connsiteX8" fmla="*/ 792229 w 5047791"/>
              <a:gd name="connsiteY8" fmla="*/ 5015042 h 5015677"/>
              <a:gd name="connsiteX9" fmla="*/ 669918 w 5047791"/>
              <a:gd name="connsiteY9" fmla="*/ 4152653 h 5015677"/>
              <a:gd name="connsiteX0" fmla="*/ 669918 w 5047791"/>
              <a:gd name="connsiteY0" fmla="*/ 4499198 h 5362222"/>
              <a:gd name="connsiteX1" fmla="*/ 873 w 5047791"/>
              <a:gd name="connsiteY1" fmla="*/ 2465348 h 5362222"/>
              <a:gd name="connsiteX2" fmla="*/ 825056 w 5047791"/>
              <a:gd name="connsiteY2" fmla="*/ 1209551 h 5362222"/>
              <a:gd name="connsiteX3" fmla="*/ 2787845 w 5047791"/>
              <a:gd name="connsiteY3" fmla="*/ 10700 h 5362222"/>
              <a:gd name="connsiteX4" fmla="*/ 4765638 w 5047791"/>
              <a:gd name="connsiteY4" fmla="*/ 628068 h 5362222"/>
              <a:gd name="connsiteX5" fmla="*/ 4968132 w 5047791"/>
              <a:gd name="connsiteY5" fmla="*/ 1115341 h 5362222"/>
              <a:gd name="connsiteX6" fmla="*/ 4968132 w 5047791"/>
              <a:gd name="connsiteY6" fmla="*/ 4732301 h 5362222"/>
              <a:gd name="connsiteX7" fmla="*/ 4270478 w 5047791"/>
              <a:gd name="connsiteY7" fmla="*/ 5362222 h 5362222"/>
              <a:gd name="connsiteX8" fmla="*/ 792229 w 5047791"/>
              <a:gd name="connsiteY8" fmla="*/ 5361587 h 5362222"/>
              <a:gd name="connsiteX9" fmla="*/ 669918 w 5047791"/>
              <a:gd name="connsiteY9" fmla="*/ 4499198 h 5362222"/>
              <a:gd name="connsiteX0" fmla="*/ 669918 w 5047791"/>
              <a:gd name="connsiteY0" fmla="*/ 4499198 h 5362222"/>
              <a:gd name="connsiteX1" fmla="*/ 873 w 5047791"/>
              <a:gd name="connsiteY1" fmla="*/ 2465348 h 5362222"/>
              <a:gd name="connsiteX2" fmla="*/ 574442 w 5047791"/>
              <a:gd name="connsiteY2" fmla="*/ 464484 h 5362222"/>
              <a:gd name="connsiteX3" fmla="*/ 2787845 w 5047791"/>
              <a:gd name="connsiteY3" fmla="*/ 10700 h 5362222"/>
              <a:gd name="connsiteX4" fmla="*/ 4765638 w 5047791"/>
              <a:gd name="connsiteY4" fmla="*/ 628068 h 5362222"/>
              <a:gd name="connsiteX5" fmla="*/ 4968132 w 5047791"/>
              <a:gd name="connsiteY5" fmla="*/ 1115341 h 5362222"/>
              <a:gd name="connsiteX6" fmla="*/ 4968132 w 5047791"/>
              <a:gd name="connsiteY6" fmla="*/ 4732301 h 5362222"/>
              <a:gd name="connsiteX7" fmla="*/ 4270478 w 5047791"/>
              <a:gd name="connsiteY7" fmla="*/ 5362222 h 5362222"/>
              <a:gd name="connsiteX8" fmla="*/ 792229 w 5047791"/>
              <a:gd name="connsiteY8" fmla="*/ 5361587 h 5362222"/>
              <a:gd name="connsiteX9" fmla="*/ 669918 w 5047791"/>
              <a:gd name="connsiteY9" fmla="*/ 4499198 h 5362222"/>
              <a:gd name="connsiteX0" fmla="*/ 1035338 w 5413211"/>
              <a:gd name="connsiteY0" fmla="*/ 4499198 h 5362222"/>
              <a:gd name="connsiteX1" fmla="*/ 533 w 5413211"/>
              <a:gd name="connsiteY1" fmla="*/ 2458575 h 5362222"/>
              <a:gd name="connsiteX2" fmla="*/ 939862 w 5413211"/>
              <a:gd name="connsiteY2" fmla="*/ 464484 h 5362222"/>
              <a:gd name="connsiteX3" fmla="*/ 3153265 w 5413211"/>
              <a:gd name="connsiteY3" fmla="*/ 10700 h 5362222"/>
              <a:gd name="connsiteX4" fmla="*/ 5131058 w 5413211"/>
              <a:gd name="connsiteY4" fmla="*/ 628068 h 5362222"/>
              <a:gd name="connsiteX5" fmla="*/ 5333552 w 5413211"/>
              <a:gd name="connsiteY5" fmla="*/ 1115341 h 5362222"/>
              <a:gd name="connsiteX6" fmla="*/ 5333552 w 5413211"/>
              <a:gd name="connsiteY6" fmla="*/ 4732301 h 5362222"/>
              <a:gd name="connsiteX7" fmla="*/ 4635898 w 5413211"/>
              <a:gd name="connsiteY7" fmla="*/ 5362222 h 5362222"/>
              <a:gd name="connsiteX8" fmla="*/ 1157649 w 5413211"/>
              <a:gd name="connsiteY8" fmla="*/ 5361587 h 5362222"/>
              <a:gd name="connsiteX9" fmla="*/ 1035338 w 5413211"/>
              <a:gd name="connsiteY9" fmla="*/ 4499198 h 5362222"/>
              <a:gd name="connsiteX0" fmla="*/ 1035338 w 5413211"/>
              <a:gd name="connsiteY0" fmla="*/ 4499198 h 5362222"/>
              <a:gd name="connsiteX1" fmla="*/ 533 w 5413211"/>
              <a:gd name="connsiteY1" fmla="*/ 2451801 h 5362222"/>
              <a:gd name="connsiteX2" fmla="*/ 939862 w 5413211"/>
              <a:gd name="connsiteY2" fmla="*/ 464484 h 5362222"/>
              <a:gd name="connsiteX3" fmla="*/ 3153265 w 5413211"/>
              <a:gd name="connsiteY3" fmla="*/ 10700 h 5362222"/>
              <a:gd name="connsiteX4" fmla="*/ 5131058 w 5413211"/>
              <a:gd name="connsiteY4" fmla="*/ 628068 h 5362222"/>
              <a:gd name="connsiteX5" fmla="*/ 5333552 w 5413211"/>
              <a:gd name="connsiteY5" fmla="*/ 1115341 h 5362222"/>
              <a:gd name="connsiteX6" fmla="*/ 5333552 w 5413211"/>
              <a:gd name="connsiteY6" fmla="*/ 4732301 h 5362222"/>
              <a:gd name="connsiteX7" fmla="*/ 4635898 w 5413211"/>
              <a:gd name="connsiteY7" fmla="*/ 5362222 h 5362222"/>
              <a:gd name="connsiteX8" fmla="*/ 1157649 w 5413211"/>
              <a:gd name="connsiteY8" fmla="*/ 5361587 h 5362222"/>
              <a:gd name="connsiteX9" fmla="*/ 1035338 w 5413211"/>
              <a:gd name="connsiteY9" fmla="*/ 4499198 h 5362222"/>
              <a:gd name="connsiteX0" fmla="*/ 1047300 w 5425173"/>
              <a:gd name="connsiteY0" fmla="*/ 4499198 h 5362222"/>
              <a:gd name="connsiteX1" fmla="*/ 12495 w 5425173"/>
              <a:gd name="connsiteY1" fmla="*/ 2451801 h 5362222"/>
              <a:gd name="connsiteX2" fmla="*/ 631274 w 5425173"/>
              <a:gd name="connsiteY2" fmla="*/ 1494648 h 5362222"/>
              <a:gd name="connsiteX3" fmla="*/ 951824 w 5425173"/>
              <a:gd name="connsiteY3" fmla="*/ 464484 h 5362222"/>
              <a:gd name="connsiteX4" fmla="*/ 3165227 w 5425173"/>
              <a:gd name="connsiteY4" fmla="*/ 10700 h 5362222"/>
              <a:gd name="connsiteX5" fmla="*/ 5143020 w 5425173"/>
              <a:gd name="connsiteY5" fmla="*/ 628068 h 5362222"/>
              <a:gd name="connsiteX6" fmla="*/ 5345514 w 5425173"/>
              <a:gd name="connsiteY6" fmla="*/ 1115341 h 5362222"/>
              <a:gd name="connsiteX7" fmla="*/ 5345514 w 5425173"/>
              <a:gd name="connsiteY7" fmla="*/ 4732301 h 5362222"/>
              <a:gd name="connsiteX8" fmla="*/ 4647860 w 5425173"/>
              <a:gd name="connsiteY8" fmla="*/ 5362222 h 5362222"/>
              <a:gd name="connsiteX9" fmla="*/ 1169611 w 5425173"/>
              <a:gd name="connsiteY9" fmla="*/ 5361587 h 5362222"/>
              <a:gd name="connsiteX10" fmla="*/ 1047300 w 5425173"/>
              <a:gd name="connsiteY10" fmla="*/ 4499198 h 5362222"/>
              <a:gd name="connsiteX0" fmla="*/ 1047300 w 5425173"/>
              <a:gd name="connsiteY0" fmla="*/ 4499795 h 5362819"/>
              <a:gd name="connsiteX1" fmla="*/ 12495 w 5425173"/>
              <a:gd name="connsiteY1" fmla="*/ 2452398 h 5362819"/>
              <a:gd name="connsiteX2" fmla="*/ 631274 w 5425173"/>
              <a:gd name="connsiteY2" fmla="*/ 1495245 h 5362819"/>
              <a:gd name="connsiteX3" fmla="*/ 951824 w 5425173"/>
              <a:gd name="connsiteY3" fmla="*/ 465081 h 5362819"/>
              <a:gd name="connsiteX4" fmla="*/ 1897887 w 5425173"/>
              <a:gd name="connsiteY4" fmla="*/ 357325 h 5362819"/>
              <a:gd name="connsiteX5" fmla="*/ 3165227 w 5425173"/>
              <a:gd name="connsiteY5" fmla="*/ 11297 h 5362819"/>
              <a:gd name="connsiteX6" fmla="*/ 5143020 w 5425173"/>
              <a:gd name="connsiteY6" fmla="*/ 628665 h 5362819"/>
              <a:gd name="connsiteX7" fmla="*/ 5345514 w 5425173"/>
              <a:gd name="connsiteY7" fmla="*/ 1115938 h 5362819"/>
              <a:gd name="connsiteX8" fmla="*/ 5345514 w 5425173"/>
              <a:gd name="connsiteY8" fmla="*/ 4732898 h 5362819"/>
              <a:gd name="connsiteX9" fmla="*/ 4647860 w 5425173"/>
              <a:gd name="connsiteY9" fmla="*/ 5362819 h 5362819"/>
              <a:gd name="connsiteX10" fmla="*/ 1169611 w 5425173"/>
              <a:gd name="connsiteY10" fmla="*/ 5362184 h 5362819"/>
              <a:gd name="connsiteX11" fmla="*/ 1047300 w 5425173"/>
              <a:gd name="connsiteY11" fmla="*/ 4499795 h 5362819"/>
              <a:gd name="connsiteX0" fmla="*/ 1047300 w 5425173"/>
              <a:gd name="connsiteY0" fmla="*/ 4488509 h 5351533"/>
              <a:gd name="connsiteX1" fmla="*/ 12495 w 5425173"/>
              <a:gd name="connsiteY1" fmla="*/ 2441112 h 5351533"/>
              <a:gd name="connsiteX2" fmla="*/ 631274 w 5425173"/>
              <a:gd name="connsiteY2" fmla="*/ 1483959 h 5351533"/>
              <a:gd name="connsiteX3" fmla="*/ 951824 w 5425173"/>
              <a:gd name="connsiteY3" fmla="*/ 453795 h 5351533"/>
              <a:gd name="connsiteX4" fmla="*/ 1897887 w 5425173"/>
              <a:gd name="connsiteY4" fmla="*/ 346039 h 5351533"/>
              <a:gd name="connsiteX5" fmla="*/ 3165227 w 5425173"/>
              <a:gd name="connsiteY5" fmla="*/ 11 h 5351533"/>
              <a:gd name="connsiteX6" fmla="*/ 4268554 w 5425173"/>
              <a:gd name="connsiteY6" fmla="*/ 461186 h 5351533"/>
              <a:gd name="connsiteX7" fmla="*/ 5143020 w 5425173"/>
              <a:gd name="connsiteY7" fmla="*/ 617379 h 5351533"/>
              <a:gd name="connsiteX8" fmla="*/ 5345514 w 5425173"/>
              <a:gd name="connsiteY8" fmla="*/ 1104652 h 5351533"/>
              <a:gd name="connsiteX9" fmla="*/ 5345514 w 5425173"/>
              <a:gd name="connsiteY9" fmla="*/ 4721612 h 5351533"/>
              <a:gd name="connsiteX10" fmla="*/ 4647860 w 5425173"/>
              <a:gd name="connsiteY10" fmla="*/ 5351533 h 5351533"/>
              <a:gd name="connsiteX11" fmla="*/ 1169611 w 5425173"/>
              <a:gd name="connsiteY11" fmla="*/ 5350898 h 5351533"/>
              <a:gd name="connsiteX12" fmla="*/ 1047300 w 5425173"/>
              <a:gd name="connsiteY12" fmla="*/ 4488509 h 5351533"/>
              <a:gd name="connsiteX0" fmla="*/ 546073 w 5425173"/>
              <a:gd name="connsiteY0" fmla="*/ 4732349 h 5351533"/>
              <a:gd name="connsiteX1" fmla="*/ 12495 w 5425173"/>
              <a:gd name="connsiteY1" fmla="*/ 2441112 h 5351533"/>
              <a:gd name="connsiteX2" fmla="*/ 631274 w 5425173"/>
              <a:gd name="connsiteY2" fmla="*/ 1483959 h 5351533"/>
              <a:gd name="connsiteX3" fmla="*/ 951824 w 5425173"/>
              <a:gd name="connsiteY3" fmla="*/ 453795 h 5351533"/>
              <a:gd name="connsiteX4" fmla="*/ 1897887 w 5425173"/>
              <a:gd name="connsiteY4" fmla="*/ 346039 h 5351533"/>
              <a:gd name="connsiteX5" fmla="*/ 3165227 w 5425173"/>
              <a:gd name="connsiteY5" fmla="*/ 11 h 5351533"/>
              <a:gd name="connsiteX6" fmla="*/ 4268554 w 5425173"/>
              <a:gd name="connsiteY6" fmla="*/ 461186 h 5351533"/>
              <a:gd name="connsiteX7" fmla="*/ 5143020 w 5425173"/>
              <a:gd name="connsiteY7" fmla="*/ 617379 h 5351533"/>
              <a:gd name="connsiteX8" fmla="*/ 5345514 w 5425173"/>
              <a:gd name="connsiteY8" fmla="*/ 1104652 h 5351533"/>
              <a:gd name="connsiteX9" fmla="*/ 5345514 w 5425173"/>
              <a:gd name="connsiteY9" fmla="*/ 4721612 h 5351533"/>
              <a:gd name="connsiteX10" fmla="*/ 4647860 w 5425173"/>
              <a:gd name="connsiteY10" fmla="*/ 5351533 h 5351533"/>
              <a:gd name="connsiteX11" fmla="*/ 1169611 w 5425173"/>
              <a:gd name="connsiteY11" fmla="*/ 5350898 h 5351533"/>
              <a:gd name="connsiteX12" fmla="*/ 546073 w 5425173"/>
              <a:gd name="connsiteY12" fmla="*/ 4732349 h 5351533"/>
              <a:gd name="connsiteX0" fmla="*/ 546073 w 5425173"/>
              <a:gd name="connsiteY0" fmla="*/ 4732349 h 5351533"/>
              <a:gd name="connsiteX1" fmla="*/ 340020 w 5425173"/>
              <a:gd name="connsiteY1" fmla="*/ 3604013 h 5351533"/>
              <a:gd name="connsiteX2" fmla="*/ 12495 w 5425173"/>
              <a:gd name="connsiteY2" fmla="*/ 2441112 h 5351533"/>
              <a:gd name="connsiteX3" fmla="*/ 631274 w 5425173"/>
              <a:gd name="connsiteY3" fmla="*/ 1483959 h 5351533"/>
              <a:gd name="connsiteX4" fmla="*/ 951824 w 5425173"/>
              <a:gd name="connsiteY4" fmla="*/ 453795 h 5351533"/>
              <a:gd name="connsiteX5" fmla="*/ 1897887 w 5425173"/>
              <a:gd name="connsiteY5" fmla="*/ 346039 h 5351533"/>
              <a:gd name="connsiteX6" fmla="*/ 3165227 w 5425173"/>
              <a:gd name="connsiteY6" fmla="*/ 11 h 5351533"/>
              <a:gd name="connsiteX7" fmla="*/ 4268554 w 5425173"/>
              <a:gd name="connsiteY7" fmla="*/ 461186 h 5351533"/>
              <a:gd name="connsiteX8" fmla="*/ 5143020 w 5425173"/>
              <a:gd name="connsiteY8" fmla="*/ 617379 h 5351533"/>
              <a:gd name="connsiteX9" fmla="*/ 5345514 w 5425173"/>
              <a:gd name="connsiteY9" fmla="*/ 1104652 h 5351533"/>
              <a:gd name="connsiteX10" fmla="*/ 5345514 w 5425173"/>
              <a:gd name="connsiteY10" fmla="*/ 4721612 h 5351533"/>
              <a:gd name="connsiteX11" fmla="*/ 4647860 w 5425173"/>
              <a:gd name="connsiteY11" fmla="*/ 5351533 h 5351533"/>
              <a:gd name="connsiteX12" fmla="*/ 1169611 w 5425173"/>
              <a:gd name="connsiteY12" fmla="*/ 5350898 h 5351533"/>
              <a:gd name="connsiteX13" fmla="*/ 546073 w 5425173"/>
              <a:gd name="connsiteY13" fmla="*/ 4732349 h 5351533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01504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01504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15792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15792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15792 w 5425173"/>
              <a:gd name="connsiteY12" fmla="*/ 5357671 h 5357671"/>
              <a:gd name="connsiteX13" fmla="*/ 546073 w 5425173"/>
              <a:gd name="connsiteY13" fmla="*/ 4732349 h 5357671"/>
              <a:gd name="connsiteX0" fmla="*/ 546073 w 5425173"/>
              <a:gd name="connsiteY0" fmla="*/ 4732349 h 5357671"/>
              <a:gd name="connsiteX1" fmla="*/ 340020 w 5425173"/>
              <a:gd name="connsiteY1" fmla="*/ 3604013 h 5357671"/>
              <a:gd name="connsiteX2" fmla="*/ 12495 w 5425173"/>
              <a:gd name="connsiteY2" fmla="*/ 2441112 h 5357671"/>
              <a:gd name="connsiteX3" fmla="*/ 631274 w 5425173"/>
              <a:gd name="connsiteY3" fmla="*/ 1483959 h 5357671"/>
              <a:gd name="connsiteX4" fmla="*/ 951824 w 5425173"/>
              <a:gd name="connsiteY4" fmla="*/ 453795 h 5357671"/>
              <a:gd name="connsiteX5" fmla="*/ 1897887 w 5425173"/>
              <a:gd name="connsiteY5" fmla="*/ 346039 h 5357671"/>
              <a:gd name="connsiteX6" fmla="*/ 3165227 w 5425173"/>
              <a:gd name="connsiteY6" fmla="*/ 11 h 5357671"/>
              <a:gd name="connsiteX7" fmla="*/ 4268554 w 5425173"/>
              <a:gd name="connsiteY7" fmla="*/ 461186 h 5357671"/>
              <a:gd name="connsiteX8" fmla="*/ 5143020 w 5425173"/>
              <a:gd name="connsiteY8" fmla="*/ 617379 h 5357671"/>
              <a:gd name="connsiteX9" fmla="*/ 5345514 w 5425173"/>
              <a:gd name="connsiteY9" fmla="*/ 1104652 h 5357671"/>
              <a:gd name="connsiteX10" fmla="*/ 5345514 w 5425173"/>
              <a:gd name="connsiteY10" fmla="*/ 4721612 h 5357671"/>
              <a:gd name="connsiteX11" fmla="*/ 4647860 w 5425173"/>
              <a:gd name="connsiteY11" fmla="*/ 5351533 h 5357671"/>
              <a:gd name="connsiteX12" fmla="*/ 1515792 w 5425173"/>
              <a:gd name="connsiteY12" fmla="*/ 5357671 h 5357671"/>
              <a:gd name="connsiteX13" fmla="*/ 546073 w 5425173"/>
              <a:gd name="connsiteY13" fmla="*/ 4732349 h 5357671"/>
              <a:gd name="connsiteX0" fmla="*/ 546073 w 5382406"/>
              <a:gd name="connsiteY0" fmla="*/ 4732349 h 5357671"/>
              <a:gd name="connsiteX1" fmla="*/ 340020 w 5382406"/>
              <a:gd name="connsiteY1" fmla="*/ 3604013 h 5357671"/>
              <a:gd name="connsiteX2" fmla="*/ 12495 w 5382406"/>
              <a:gd name="connsiteY2" fmla="*/ 2441112 h 5357671"/>
              <a:gd name="connsiteX3" fmla="*/ 631274 w 5382406"/>
              <a:gd name="connsiteY3" fmla="*/ 1483959 h 5357671"/>
              <a:gd name="connsiteX4" fmla="*/ 951824 w 5382406"/>
              <a:gd name="connsiteY4" fmla="*/ 453795 h 5357671"/>
              <a:gd name="connsiteX5" fmla="*/ 1897887 w 5382406"/>
              <a:gd name="connsiteY5" fmla="*/ 346039 h 5357671"/>
              <a:gd name="connsiteX6" fmla="*/ 3165227 w 5382406"/>
              <a:gd name="connsiteY6" fmla="*/ 11 h 5357671"/>
              <a:gd name="connsiteX7" fmla="*/ 4268554 w 5382406"/>
              <a:gd name="connsiteY7" fmla="*/ 461186 h 5357671"/>
              <a:gd name="connsiteX8" fmla="*/ 5143020 w 5382406"/>
              <a:gd name="connsiteY8" fmla="*/ 617379 h 5357671"/>
              <a:gd name="connsiteX9" fmla="*/ 5345514 w 5382406"/>
              <a:gd name="connsiteY9" fmla="*/ 1104652 h 5357671"/>
              <a:gd name="connsiteX10" fmla="*/ 5345514 w 5382406"/>
              <a:gd name="connsiteY10" fmla="*/ 4721612 h 5357671"/>
              <a:gd name="connsiteX11" fmla="*/ 4647860 w 5382406"/>
              <a:gd name="connsiteY11" fmla="*/ 5351533 h 5357671"/>
              <a:gd name="connsiteX12" fmla="*/ 1515792 w 5382406"/>
              <a:gd name="connsiteY12" fmla="*/ 5357671 h 5357671"/>
              <a:gd name="connsiteX13" fmla="*/ 546073 w 5382406"/>
              <a:gd name="connsiteY13" fmla="*/ 4732349 h 5357671"/>
              <a:gd name="connsiteX0" fmla="*/ 546073 w 5383394"/>
              <a:gd name="connsiteY0" fmla="*/ 4732349 h 5357671"/>
              <a:gd name="connsiteX1" fmla="*/ 340020 w 5383394"/>
              <a:gd name="connsiteY1" fmla="*/ 3604013 h 5357671"/>
              <a:gd name="connsiteX2" fmla="*/ 12495 w 5383394"/>
              <a:gd name="connsiteY2" fmla="*/ 2441112 h 5357671"/>
              <a:gd name="connsiteX3" fmla="*/ 631274 w 5383394"/>
              <a:gd name="connsiteY3" fmla="*/ 1483959 h 5357671"/>
              <a:gd name="connsiteX4" fmla="*/ 951824 w 5383394"/>
              <a:gd name="connsiteY4" fmla="*/ 453795 h 5357671"/>
              <a:gd name="connsiteX5" fmla="*/ 1897887 w 5383394"/>
              <a:gd name="connsiteY5" fmla="*/ 346039 h 5357671"/>
              <a:gd name="connsiteX6" fmla="*/ 3165227 w 5383394"/>
              <a:gd name="connsiteY6" fmla="*/ 11 h 5357671"/>
              <a:gd name="connsiteX7" fmla="*/ 4268554 w 5383394"/>
              <a:gd name="connsiteY7" fmla="*/ 461186 h 5357671"/>
              <a:gd name="connsiteX8" fmla="*/ 5143020 w 5383394"/>
              <a:gd name="connsiteY8" fmla="*/ 617379 h 5357671"/>
              <a:gd name="connsiteX9" fmla="*/ 5345514 w 5383394"/>
              <a:gd name="connsiteY9" fmla="*/ 1104652 h 5357671"/>
              <a:gd name="connsiteX10" fmla="*/ 5345514 w 5383394"/>
              <a:gd name="connsiteY10" fmla="*/ 4721612 h 5357671"/>
              <a:gd name="connsiteX11" fmla="*/ 4647860 w 5383394"/>
              <a:gd name="connsiteY11" fmla="*/ 5351533 h 5357671"/>
              <a:gd name="connsiteX12" fmla="*/ 1515792 w 5383394"/>
              <a:gd name="connsiteY12" fmla="*/ 5357671 h 5357671"/>
              <a:gd name="connsiteX13" fmla="*/ 546073 w 5383394"/>
              <a:gd name="connsiteY13" fmla="*/ 4732349 h 5357671"/>
              <a:gd name="connsiteX0" fmla="*/ 546073 w 5345514"/>
              <a:gd name="connsiteY0" fmla="*/ 4732349 h 5357671"/>
              <a:gd name="connsiteX1" fmla="*/ 340020 w 5345514"/>
              <a:gd name="connsiteY1" fmla="*/ 3604013 h 5357671"/>
              <a:gd name="connsiteX2" fmla="*/ 12495 w 5345514"/>
              <a:gd name="connsiteY2" fmla="*/ 2441112 h 5357671"/>
              <a:gd name="connsiteX3" fmla="*/ 631274 w 5345514"/>
              <a:gd name="connsiteY3" fmla="*/ 1483959 h 5357671"/>
              <a:gd name="connsiteX4" fmla="*/ 951824 w 5345514"/>
              <a:gd name="connsiteY4" fmla="*/ 453795 h 5357671"/>
              <a:gd name="connsiteX5" fmla="*/ 1897887 w 5345514"/>
              <a:gd name="connsiteY5" fmla="*/ 346039 h 5357671"/>
              <a:gd name="connsiteX6" fmla="*/ 3165227 w 5345514"/>
              <a:gd name="connsiteY6" fmla="*/ 11 h 5357671"/>
              <a:gd name="connsiteX7" fmla="*/ 4268554 w 5345514"/>
              <a:gd name="connsiteY7" fmla="*/ 461186 h 5357671"/>
              <a:gd name="connsiteX8" fmla="*/ 5143020 w 5345514"/>
              <a:gd name="connsiteY8" fmla="*/ 617379 h 5357671"/>
              <a:gd name="connsiteX9" fmla="*/ 5345514 w 5345514"/>
              <a:gd name="connsiteY9" fmla="*/ 1104652 h 5357671"/>
              <a:gd name="connsiteX10" fmla="*/ 5345514 w 5345514"/>
              <a:gd name="connsiteY10" fmla="*/ 4721612 h 5357671"/>
              <a:gd name="connsiteX11" fmla="*/ 4647860 w 5345514"/>
              <a:gd name="connsiteY11" fmla="*/ 5351533 h 5357671"/>
              <a:gd name="connsiteX12" fmla="*/ 1515792 w 5345514"/>
              <a:gd name="connsiteY12" fmla="*/ 5357671 h 5357671"/>
              <a:gd name="connsiteX13" fmla="*/ 546073 w 5345514"/>
              <a:gd name="connsiteY13" fmla="*/ 4732349 h 5357671"/>
              <a:gd name="connsiteX0" fmla="*/ 546073 w 5345514"/>
              <a:gd name="connsiteY0" fmla="*/ 4732349 h 5357671"/>
              <a:gd name="connsiteX1" fmla="*/ 340020 w 5345514"/>
              <a:gd name="connsiteY1" fmla="*/ 3604013 h 5357671"/>
              <a:gd name="connsiteX2" fmla="*/ 12495 w 5345514"/>
              <a:gd name="connsiteY2" fmla="*/ 2441112 h 5357671"/>
              <a:gd name="connsiteX3" fmla="*/ 631274 w 5345514"/>
              <a:gd name="connsiteY3" fmla="*/ 1483959 h 5357671"/>
              <a:gd name="connsiteX4" fmla="*/ 951824 w 5345514"/>
              <a:gd name="connsiteY4" fmla="*/ 453795 h 5357671"/>
              <a:gd name="connsiteX5" fmla="*/ 1897887 w 5345514"/>
              <a:gd name="connsiteY5" fmla="*/ 346039 h 5357671"/>
              <a:gd name="connsiteX6" fmla="*/ 3165227 w 5345514"/>
              <a:gd name="connsiteY6" fmla="*/ 11 h 5357671"/>
              <a:gd name="connsiteX7" fmla="*/ 4268554 w 5345514"/>
              <a:gd name="connsiteY7" fmla="*/ 461186 h 5357671"/>
              <a:gd name="connsiteX8" fmla="*/ 5143020 w 5345514"/>
              <a:gd name="connsiteY8" fmla="*/ 617379 h 5357671"/>
              <a:gd name="connsiteX9" fmla="*/ 5345514 w 5345514"/>
              <a:gd name="connsiteY9" fmla="*/ 1104652 h 5357671"/>
              <a:gd name="connsiteX10" fmla="*/ 5345514 w 5345514"/>
              <a:gd name="connsiteY10" fmla="*/ 4721612 h 5357671"/>
              <a:gd name="connsiteX11" fmla="*/ 4647860 w 5345514"/>
              <a:gd name="connsiteY11" fmla="*/ 5351533 h 5357671"/>
              <a:gd name="connsiteX12" fmla="*/ 1515792 w 5345514"/>
              <a:gd name="connsiteY12" fmla="*/ 5357671 h 5357671"/>
              <a:gd name="connsiteX13" fmla="*/ 546073 w 5345514"/>
              <a:gd name="connsiteY13" fmla="*/ 4732349 h 5357671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897887 w 5345514"/>
              <a:gd name="connsiteY5" fmla="*/ 3460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51824 w 5345514"/>
              <a:gd name="connsiteY4" fmla="*/ 453793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37536 w 5345514"/>
              <a:gd name="connsiteY4" fmla="*/ 463318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37536 w 5345514"/>
              <a:gd name="connsiteY4" fmla="*/ 463318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6073 w 5345514"/>
              <a:gd name="connsiteY0" fmla="*/ 4732347 h 5357669"/>
              <a:gd name="connsiteX1" fmla="*/ 340020 w 5345514"/>
              <a:gd name="connsiteY1" fmla="*/ 3604011 h 5357669"/>
              <a:gd name="connsiteX2" fmla="*/ 12495 w 5345514"/>
              <a:gd name="connsiteY2" fmla="*/ 2441110 h 5357669"/>
              <a:gd name="connsiteX3" fmla="*/ 631274 w 5345514"/>
              <a:gd name="connsiteY3" fmla="*/ 1483957 h 5357669"/>
              <a:gd name="connsiteX4" fmla="*/ 937536 w 5345514"/>
              <a:gd name="connsiteY4" fmla="*/ 463318 h 5357669"/>
              <a:gd name="connsiteX5" fmla="*/ 1797875 w 5345514"/>
              <a:gd name="connsiteY5" fmla="*/ 384137 h 5357669"/>
              <a:gd name="connsiteX6" fmla="*/ 3165227 w 5345514"/>
              <a:gd name="connsiteY6" fmla="*/ 9 h 5357669"/>
              <a:gd name="connsiteX7" fmla="*/ 4440004 w 5345514"/>
              <a:gd name="connsiteY7" fmla="*/ 532621 h 5357669"/>
              <a:gd name="connsiteX8" fmla="*/ 5143020 w 5345514"/>
              <a:gd name="connsiteY8" fmla="*/ 617377 h 5357669"/>
              <a:gd name="connsiteX9" fmla="*/ 5345514 w 5345514"/>
              <a:gd name="connsiteY9" fmla="*/ 1104650 h 5357669"/>
              <a:gd name="connsiteX10" fmla="*/ 5345514 w 5345514"/>
              <a:gd name="connsiteY10" fmla="*/ 4721610 h 5357669"/>
              <a:gd name="connsiteX11" fmla="*/ 4647860 w 5345514"/>
              <a:gd name="connsiteY11" fmla="*/ 5351531 h 5357669"/>
              <a:gd name="connsiteX12" fmla="*/ 1515792 w 5345514"/>
              <a:gd name="connsiteY12" fmla="*/ 5357669 h 5357669"/>
              <a:gd name="connsiteX13" fmla="*/ 546073 w 5345514"/>
              <a:gd name="connsiteY13" fmla="*/ 4732347 h 5357669"/>
              <a:gd name="connsiteX0" fmla="*/ 543394 w 5342835"/>
              <a:gd name="connsiteY0" fmla="*/ 4732347 h 5357669"/>
              <a:gd name="connsiteX1" fmla="*/ 337341 w 5342835"/>
              <a:gd name="connsiteY1" fmla="*/ 3604011 h 5357669"/>
              <a:gd name="connsiteX2" fmla="*/ 9816 w 5342835"/>
              <a:gd name="connsiteY2" fmla="*/ 2441110 h 5357669"/>
              <a:gd name="connsiteX3" fmla="*/ 628595 w 5342835"/>
              <a:gd name="connsiteY3" fmla="*/ 1483957 h 5357669"/>
              <a:gd name="connsiteX4" fmla="*/ 934857 w 5342835"/>
              <a:gd name="connsiteY4" fmla="*/ 463318 h 5357669"/>
              <a:gd name="connsiteX5" fmla="*/ 1795196 w 5342835"/>
              <a:gd name="connsiteY5" fmla="*/ 384137 h 5357669"/>
              <a:gd name="connsiteX6" fmla="*/ 3162548 w 5342835"/>
              <a:gd name="connsiteY6" fmla="*/ 9 h 5357669"/>
              <a:gd name="connsiteX7" fmla="*/ 4437325 w 5342835"/>
              <a:gd name="connsiteY7" fmla="*/ 532621 h 5357669"/>
              <a:gd name="connsiteX8" fmla="*/ 5140341 w 5342835"/>
              <a:gd name="connsiteY8" fmla="*/ 617377 h 5357669"/>
              <a:gd name="connsiteX9" fmla="*/ 5342835 w 5342835"/>
              <a:gd name="connsiteY9" fmla="*/ 1104650 h 5357669"/>
              <a:gd name="connsiteX10" fmla="*/ 5342835 w 5342835"/>
              <a:gd name="connsiteY10" fmla="*/ 4721610 h 5357669"/>
              <a:gd name="connsiteX11" fmla="*/ 4645181 w 5342835"/>
              <a:gd name="connsiteY11" fmla="*/ 5351531 h 5357669"/>
              <a:gd name="connsiteX12" fmla="*/ 1513113 w 5342835"/>
              <a:gd name="connsiteY12" fmla="*/ 5357669 h 5357669"/>
              <a:gd name="connsiteX13" fmla="*/ 543394 w 5342835"/>
              <a:gd name="connsiteY13" fmla="*/ 4732347 h 5357669"/>
              <a:gd name="connsiteX0" fmla="*/ 543394 w 5342835"/>
              <a:gd name="connsiteY0" fmla="*/ 4732347 h 5357669"/>
              <a:gd name="connsiteX1" fmla="*/ 337341 w 5342835"/>
              <a:gd name="connsiteY1" fmla="*/ 3604011 h 5357669"/>
              <a:gd name="connsiteX2" fmla="*/ 9816 w 5342835"/>
              <a:gd name="connsiteY2" fmla="*/ 2441110 h 5357669"/>
              <a:gd name="connsiteX3" fmla="*/ 628595 w 5342835"/>
              <a:gd name="connsiteY3" fmla="*/ 1483957 h 5357669"/>
              <a:gd name="connsiteX4" fmla="*/ 934857 w 5342835"/>
              <a:gd name="connsiteY4" fmla="*/ 463318 h 5357669"/>
              <a:gd name="connsiteX5" fmla="*/ 1795196 w 5342835"/>
              <a:gd name="connsiteY5" fmla="*/ 384137 h 5357669"/>
              <a:gd name="connsiteX6" fmla="*/ 3162548 w 5342835"/>
              <a:gd name="connsiteY6" fmla="*/ 9 h 5357669"/>
              <a:gd name="connsiteX7" fmla="*/ 4437325 w 5342835"/>
              <a:gd name="connsiteY7" fmla="*/ 532621 h 5357669"/>
              <a:gd name="connsiteX8" fmla="*/ 5140341 w 5342835"/>
              <a:gd name="connsiteY8" fmla="*/ 617377 h 5357669"/>
              <a:gd name="connsiteX9" fmla="*/ 5342835 w 5342835"/>
              <a:gd name="connsiteY9" fmla="*/ 1104650 h 5357669"/>
              <a:gd name="connsiteX10" fmla="*/ 5342835 w 5342835"/>
              <a:gd name="connsiteY10" fmla="*/ 4721610 h 5357669"/>
              <a:gd name="connsiteX11" fmla="*/ 4645181 w 5342835"/>
              <a:gd name="connsiteY11" fmla="*/ 5351531 h 5357669"/>
              <a:gd name="connsiteX12" fmla="*/ 1513113 w 5342835"/>
              <a:gd name="connsiteY12" fmla="*/ 5357669 h 5357669"/>
              <a:gd name="connsiteX13" fmla="*/ 543394 w 5342835"/>
              <a:gd name="connsiteY13" fmla="*/ 4732347 h 5357669"/>
              <a:gd name="connsiteX0" fmla="*/ 538763 w 5338204"/>
              <a:gd name="connsiteY0" fmla="*/ 4732347 h 5357669"/>
              <a:gd name="connsiteX1" fmla="*/ 332710 w 5338204"/>
              <a:gd name="connsiteY1" fmla="*/ 3604011 h 5357669"/>
              <a:gd name="connsiteX2" fmla="*/ 9948 w 5338204"/>
              <a:gd name="connsiteY2" fmla="*/ 2441110 h 5357669"/>
              <a:gd name="connsiteX3" fmla="*/ 623964 w 5338204"/>
              <a:gd name="connsiteY3" fmla="*/ 1483957 h 5357669"/>
              <a:gd name="connsiteX4" fmla="*/ 930226 w 5338204"/>
              <a:gd name="connsiteY4" fmla="*/ 463318 h 5357669"/>
              <a:gd name="connsiteX5" fmla="*/ 1790565 w 5338204"/>
              <a:gd name="connsiteY5" fmla="*/ 384137 h 5357669"/>
              <a:gd name="connsiteX6" fmla="*/ 3157917 w 5338204"/>
              <a:gd name="connsiteY6" fmla="*/ 9 h 5357669"/>
              <a:gd name="connsiteX7" fmla="*/ 4432694 w 5338204"/>
              <a:gd name="connsiteY7" fmla="*/ 532621 h 5357669"/>
              <a:gd name="connsiteX8" fmla="*/ 5135710 w 5338204"/>
              <a:gd name="connsiteY8" fmla="*/ 617377 h 5357669"/>
              <a:gd name="connsiteX9" fmla="*/ 5338204 w 5338204"/>
              <a:gd name="connsiteY9" fmla="*/ 1104650 h 5357669"/>
              <a:gd name="connsiteX10" fmla="*/ 5338204 w 5338204"/>
              <a:gd name="connsiteY10" fmla="*/ 4721610 h 5357669"/>
              <a:gd name="connsiteX11" fmla="*/ 4640550 w 5338204"/>
              <a:gd name="connsiteY11" fmla="*/ 5351531 h 5357669"/>
              <a:gd name="connsiteX12" fmla="*/ 1508482 w 5338204"/>
              <a:gd name="connsiteY12" fmla="*/ 5357669 h 5357669"/>
              <a:gd name="connsiteX13" fmla="*/ 538763 w 5338204"/>
              <a:gd name="connsiteY13" fmla="*/ 4732347 h 5357669"/>
              <a:gd name="connsiteX0" fmla="*/ 538763 w 5338204"/>
              <a:gd name="connsiteY0" fmla="*/ 4732347 h 5357669"/>
              <a:gd name="connsiteX1" fmla="*/ 332710 w 5338204"/>
              <a:gd name="connsiteY1" fmla="*/ 3604011 h 5357669"/>
              <a:gd name="connsiteX2" fmla="*/ 9948 w 5338204"/>
              <a:gd name="connsiteY2" fmla="*/ 2441110 h 5357669"/>
              <a:gd name="connsiteX3" fmla="*/ 623964 w 5338204"/>
              <a:gd name="connsiteY3" fmla="*/ 1483957 h 5357669"/>
              <a:gd name="connsiteX4" fmla="*/ 930226 w 5338204"/>
              <a:gd name="connsiteY4" fmla="*/ 463318 h 5357669"/>
              <a:gd name="connsiteX5" fmla="*/ 1790565 w 5338204"/>
              <a:gd name="connsiteY5" fmla="*/ 384137 h 5357669"/>
              <a:gd name="connsiteX6" fmla="*/ 3157917 w 5338204"/>
              <a:gd name="connsiteY6" fmla="*/ 9 h 5357669"/>
              <a:gd name="connsiteX7" fmla="*/ 4432694 w 5338204"/>
              <a:gd name="connsiteY7" fmla="*/ 532621 h 5357669"/>
              <a:gd name="connsiteX8" fmla="*/ 5135710 w 5338204"/>
              <a:gd name="connsiteY8" fmla="*/ 617377 h 5357669"/>
              <a:gd name="connsiteX9" fmla="*/ 5338204 w 5338204"/>
              <a:gd name="connsiteY9" fmla="*/ 1104650 h 5357669"/>
              <a:gd name="connsiteX10" fmla="*/ 5338204 w 5338204"/>
              <a:gd name="connsiteY10" fmla="*/ 4721610 h 5357669"/>
              <a:gd name="connsiteX11" fmla="*/ 4640550 w 5338204"/>
              <a:gd name="connsiteY11" fmla="*/ 5351531 h 5357669"/>
              <a:gd name="connsiteX12" fmla="*/ 1508482 w 5338204"/>
              <a:gd name="connsiteY12" fmla="*/ 5357669 h 5357669"/>
              <a:gd name="connsiteX13" fmla="*/ 538763 w 5338204"/>
              <a:gd name="connsiteY13" fmla="*/ 4732347 h 5357669"/>
              <a:gd name="connsiteX0" fmla="*/ 541718 w 5341159"/>
              <a:gd name="connsiteY0" fmla="*/ 4732347 h 5357669"/>
              <a:gd name="connsiteX1" fmla="*/ 335665 w 5341159"/>
              <a:gd name="connsiteY1" fmla="*/ 3604011 h 5357669"/>
              <a:gd name="connsiteX2" fmla="*/ 12903 w 5341159"/>
              <a:gd name="connsiteY2" fmla="*/ 2441110 h 5357669"/>
              <a:gd name="connsiteX3" fmla="*/ 626919 w 5341159"/>
              <a:gd name="connsiteY3" fmla="*/ 1483957 h 5357669"/>
              <a:gd name="connsiteX4" fmla="*/ 933181 w 5341159"/>
              <a:gd name="connsiteY4" fmla="*/ 463318 h 5357669"/>
              <a:gd name="connsiteX5" fmla="*/ 1793520 w 5341159"/>
              <a:gd name="connsiteY5" fmla="*/ 384137 h 5357669"/>
              <a:gd name="connsiteX6" fmla="*/ 3160872 w 5341159"/>
              <a:gd name="connsiteY6" fmla="*/ 9 h 5357669"/>
              <a:gd name="connsiteX7" fmla="*/ 4435649 w 5341159"/>
              <a:gd name="connsiteY7" fmla="*/ 532621 h 5357669"/>
              <a:gd name="connsiteX8" fmla="*/ 5138665 w 5341159"/>
              <a:gd name="connsiteY8" fmla="*/ 617377 h 5357669"/>
              <a:gd name="connsiteX9" fmla="*/ 5341159 w 5341159"/>
              <a:gd name="connsiteY9" fmla="*/ 1104650 h 5357669"/>
              <a:gd name="connsiteX10" fmla="*/ 5341159 w 5341159"/>
              <a:gd name="connsiteY10" fmla="*/ 4721610 h 5357669"/>
              <a:gd name="connsiteX11" fmla="*/ 4643505 w 5341159"/>
              <a:gd name="connsiteY11" fmla="*/ 5351531 h 5357669"/>
              <a:gd name="connsiteX12" fmla="*/ 1511437 w 5341159"/>
              <a:gd name="connsiteY12" fmla="*/ 5357669 h 5357669"/>
              <a:gd name="connsiteX13" fmla="*/ 541718 w 5341159"/>
              <a:gd name="connsiteY13" fmla="*/ 4732347 h 5357669"/>
              <a:gd name="connsiteX0" fmla="*/ 541718 w 5341159"/>
              <a:gd name="connsiteY0" fmla="*/ 4732347 h 5357669"/>
              <a:gd name="connsiteX1" fmla="*/ 335665 w 5341159"/>
              <a:gd name="connsiteY1" fmla="*/ 3604011 h 5357669"/>
              <a:gd name="connsiteX2" fmla="*/ 12903 w 5341159"/>
              <a:gd name="connsiteY2" fmla="*/ 2441110 h 5357669"/>
              <a:gd name="connsiteX3" fmla="*/ 626919 w 5341159"/>
              <a:gd name="connsiteY3" fmla="*/ 1483957 h 5357669"/>
              <a:gd name="connsiteX4" fmla="*/ 933181 w 5341159"/>
              <a:gd name="connsiteY4" fmla="*/ 463318 h 5357669"/>
              <a:gd name="connsiteX5" fmla="*/ 1793520 w 5341159"/>
              <a:gd name="connsiteY5" fmla="*/ 384137 h 5357669"/>
              <a:gd name="connsiteX6" fmla="*/ 3160872 w 5341159"/>
              <a:gd name="connsiteY6" fmla="*/ 9 h 5357669"/>
              <a:gd name="connsiteX7" fmla="*/ 4435649 w 5341159"/>
              <a:gd name="connsiteY7" fmla="*/ 532621 h 5357669"/>
              <a:gd name="connsiteX8" fmla="*/ 5138665 w 5341159"/>
              <a:gd name="connsiteY8" fmla="*/ 617377 h 5357669"/>
              <a:gd name="connsiteX9" fmla="*/ 5341159 w 5341159"/>
              <a:gd name="connsiteY9" fmla="*/ 1104650 h 5357669"/>
              <a:gd name="connsiteX10" fmla="*/ 5341159 w 5341159"/>
              <a:gd name="connsiteY10" fmla="*/ 4721610 h 5357669"/>
              <a:gd name="connsiteX11" fmla="*/ 4643505 w 5341159"/>
              <a:gd name="connsiteY11" fmla="*/ 5351531 h 5357669"/>
              <a:gd name="connsiteX12" fmla="*/ 1511437 w 5341159"/>
              <a:gd name="connsiteY12" fmla="*/ 5357669 h 5357669"/>
              <a:gd name="connsiteX13" fmla="*/ 541718 w 5341159"/>
              <a:gd name="connsiteY13" fmla="*/ 4732347 h 5357669"/>
              <a:gd name="connsiteX0" fmla="*/ 541718 w 5341159"/>
              <a:gd name="connsiteY0" fmla="*/ 4732347 h 5357669"/>
              <a:gd name="connsiteX1" fmla="*/ 335665 w 5341159"/>
              <a:gd name="connsiteY1" fmla="*/ 3604011 h 5357669"/>
              <a:gd name="connsiteX2" fmla="*/ 12903 w 5341159"/>
              <a:gd name="connsiteY2" fmla="*/ 2441110 h 5357669"/>
              <a:gd name="connsiteX3" fmla="*/ 626919 w 5341159"/>
              <a:gd name="connsiteY3" fmla="*/ 1483957 h 5357669"/>
              <a:gd name="connsiteX4" fmla="*/ 933181 w 5341159"/>
              <a:gd name="connsiteY4" fmla="*/ 463318 h 5357669"/>
              <a:gd name="connsiteX5" fmla="*/ 1793520 w 5341159"/>
              <a:gd name="connsiteY5" fmla="*/ 384137 h 5357669"/>
              <a:gd name="connsiteX6" fmla="*/ 3160872 w 5341159"/>
              <a:gd name="connsiteY6" fmla="*/ 9 h 5357669"/>
              <a:gd name="connsiteX7" fmla="*/ 4435649 w 5341159"/>
              <a:gd name="connsiteY7" fmla="*/ 532621 h 5357669"/>
              <a:gd name="connsiteX8" fmla="*/ 5138665 w 5341159"/>
              <a:gd name="connsiteY8" fmla="*/ 617377 h 5357669"/>
              <a:gd name="connsiteX9" fmla="*/ 5341159 w 5341159"/>
              <a:gd name="connsiteY9" fmla="*/ 1104650 h 5357669"/>
              <a:gd name="connsiteX10" fmla="*/ 5341159 w 5341159"/>
              <a:gd name="connsiteY10" fmla="*/ 4721610 h 5357669"/>
              <a:gd name="connsiteX11" fmla="*/ 4643505 w 5341159"/>
              <a:gd name="connsiteY11" fmla="*/ 5351531 h 5357669"/>
              <a:gd name="connsiteX12" fmla="*/ 1511437 w 5341159"/>
              <a:gd name="connsiteY12" fmla="*/ 5357669 h 5357669"/>
              <a:gd name="connsiteX13" fmla="*/ 541718 w 5341159"/>
              <a:gd name="connsiteY13" fmla="*/ 4732347 h 5357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41159" h="5357669">
                <a:moveTo>
                  <a:pt x="541718" y="4732347"/>
                </a:moveTo>
                <a:cubicBezTo>
                  <a:pt x="467729" y="4557263"/>
                  <a:pt x="510320" y="4362122"/>
                  <a:pt x="335665" y="3604011"/>
                </a:cubicBezTo>
                <a:cubicBezTo>
                  <a:pt x="161010" y="2845900"/>
                  <a:pt x="-55343" y="2792114"/>
                  <a:pt x="12903" y="2441110"/>
                </a:cubicBezTo>
                <a:cubicBezTo>
                  <a:pt x="81149" y="2090106"/>
                  <a:pt x="325902" y="2242214"/>
                  <a:pt x="626919" y="1483957"/>
                </a:cubicBezTo>
                <a:cubicBezTo>
                  <a:pt x="761067" y="1146041"/>
                  <a:pt x="680981" y="623796"/>
                  <a:pt x="933181" y="463318"/>
                </a:cubicBezTo>
                <a:cubicBezTo>
                  <a:pt x="1185381" y="302840"/>
                  <a:pt x="1424620" y="459768"/>
                  <a:pt x="1793520" y="384137"/>
                </a:cubicBezTo>
                <a:cubicBezTo>
                  <a:pt x="2162420" y="308506"/>
                  <a:pt x="2623626" y="11792"/>
                  <a:pt x="3160872" y="9"/>
                </a:cubicBezTo>
                <a:cubicBezTo>
                  <a:pt x="3569530" y="-2249"/>
                  <a:pt x="4106017" y="429726"/>
                  <a:pt x="4435649" y="532621"/>
                </a:cubicBezTo>
                <a:cubicBezTo>
                  <a:pt x="4793856" y="654566"/>
                  <a:pt x="4940977" y="517769"/>
                  <a:pt x="5138665" y="617377"/>
                </a:cubicBezTo>
                <a:cubicBezTo>
                  <a:pt x="5261750" y="679395"/>
                  <a:pt x="5296085" y="867792"/>
                  <a:pt x="5341159" y="1104650"/>
                </a:cubicBezTo>
                <a:cubicBezTo>
                  <a:pt x="5338607" y="2451171"/>
                  <a:pt x="5335620" y="3470130"/>
                  <a:pt x="5341159" y="4721610"/>
                </a:cubicBezTo>
                <a:cubicBezTo>
                  <a:pt x="5189535" y="4801515"/>
                  <a:pt x="4877527" y="5075201"/>
                  <a:pt x="4643505" y="5351531"/>
                </a:cubicBezTo>
                <a:lnTo>
                  <a:pt x="1511437" y="5357669"/>
                </a:lnTo>
                <a:cubicBezTo>
                  <a:pt x="1050092" y="4858124"/>
                  <a:pt x="615707" y="4907431"/>
                  <a:pt x="541718" y="4732347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33260-9A6C-481D-42C1-580A7A3D4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835" y="0"/>
            <a:ext cx="1320165" cy="124472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E04A-682C-48FD-BB96-50340694CFCA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22480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56739" y="1530771"/>
            <a:ext cx="5348597" cy="5347577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8597" h="5347577">
                <a:moveTo>
                  <a:pt x="287722" y="4170565"/>
                </a:moveTo>
                <a:cubicBezTo>
                  <a:pt x="-277677" y="3204086"/>
                  <a:pt x="102455" y="1800114"/>
                  <a:pt x="471714" y="1255581"/>
                </a:cubicBezTo>
                <a:cubicBezTo>
                  <a:pt x="840973" y="711048"/>
                  <a:pt x="1360988" y="176364"/>
                  <a:pt x="1893677" y="415689"/>
                </a:cubicBezTo>
                <a:cubicBezTo>
                  <a:pt x="1885861" y="60380"/>
                  <a:pt x="2802571" y="421"/>
                  <a:pt x="3231670" y="2"/>
                </a:cubicBezTo>
                <a:cubicBezTo>
                  <a:pt x="3660769" y="-417"/>
                  <a:pt x="4074812" y="85379"/>
                  <a:pt x="4468273" y="413176"/>
                </a:cubicBezTo>
                <a:cubicBezTo>
                  <a:pt x="4808142" y="696325"/>
                  <a:pt x="5208723" y="1351119"/>
                  <a:pt x="5348597" y="1601023"/>
                </a:cubicBezTo>
                <a:cubicBezTo>
                  <a:pt x="5343085" y="2808914"/>
                  <a:pt x="5351122" y="3170140"/>
                  <a:pt x="5345610" y="4323845"/>
                </a:cubicBezTo>
                <a:lnTo>
                  <a:pt x="5254444" y="4312805"/>
                </a:lnTo>
                <a:cubicBezTo>
                  <a:pt x="5388484" y="4578724"/>
                  <a:pt x="4991660" y="4687489"/>
                  <a:pt x="4857312" y="4859951"/>
                </a:cubicBezTo>
                <a:cubicBezTo>
                  <a:pt x="4722964" y="5032413"/>
                  <a:pt x="4674983" y="5241479"/>
                  <a:pt x="4448354" y="5347577"/>
                </a:cubicBezTo>
                <a:lnTo>
                  <a:pt x="1425707" y="5347577"/>
                </a:lnTo>
                <a:cubicBezTo>
                  <a:pt x="1127659" y="5045551"/>
                  <a:pt x="641332" y="4775018"/>
                  <a:pt x="287722" y="4170565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DB8DF-FEAB-4EA8-B929-86C9131C6A64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27731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i ja kuva 3 (musta taust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vonia">
            <a:extLst>
              <a:ext uri="{FF2B5EF4-FFF2-40B4-BE49-F238E27FC236}">
                <a16:creationId xmlns:a16="http://schemas.microsoft.com/office/drawing/2014/main" id="{D6DAF34B-3DC6-FF63-42DB-4963F6449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" y="255600"/>
            <a:ext cx="1112711" cy="477774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56739" y="1530771"/>
            <a:ext cx="5348597" cy="5347577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48597" h="5347577">
                <a:moveTo>
                  <a:pt x="287722" y="4170565"/>
                </a:moveTo>
                <a:cubicBezTo>
                  <a:pt x="-277677" y="3204086"/>
                  <a:pt x="102455" y="1800114"/>
                  <a:pt x="471714" y="1255581"/>
                </a:cubicBezTo>
                <a:cubicBezTo>
                  <a:pt x="840973" y="711048"/>
                  <a:pt x="1360988" y="176364"/>
                  <a:pt x="1893677" y="415689"/>
                </a:cubicBezTo>
                <a:cubicBezTo>
                  <a:pt x="1885861" y="60380"/>
                  <a:pt x="2802571" y="421"/>
                  <a:pt x="3231670" y="2"/>
                </a:cubicBezTo>
                <a:cubicBezTo>
                  <a:pt x="3660769" y="-417"/>
                  <a:pt x="4074812" y="85379"/>
                  <a:pt x="4468273" y="413176"/>
                </a:cubicBezTo>
                <a:cubicBezTo>
                  <a:pt x="4808142" y="696325"/>
                  <a:pt x="5208723" y="1351119"/>
                  <a:pt x="5348597" y="1601023"/>
                </a:cubicBezTo>
                <a:cubicBezTo>
                  <a:pt x="5343085" y="2808914"/>
                  <a:pt x="5351122" y="3170140"/>
                  <a:pt x="5345610" y="4323845"/>
                </a:cubicBezTo>
                <a:lnTo>
                  <a:pt x="5254444" y="4312805"/>
                </a:lnTo>
                <a:cubicBezTo>
                  <a:pt x="5388484" y="4578724"/>
                  <a:pt x="4991660" y="4687489"/>
                  <a:pt x="4857312" y="4859951"/>
                </a:cubicBezTo>
                <a:cubicBezTo>
                  <a:pt x="4722964" y="5032413"/>
                  <a:pt x="4674983" y="5241479"/>
                  <a:pt x="4448354" y="5347577"/>
                </a:cubicBezTo>
                <a:lnTo>
                  <a:pt x="1425707" y="5347577"/>
                </a:lnTo>
                <a:cubicBezTo>
                  <a:pt x="1127659" y="5045551"/>
                  <a:pt x="641332" y="4775018"/>
                  <a:pt x="287722" y="4170565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96170-FF60-992C-33E0-6386049CE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835" y="0"/>
            <a:ext cx="1320165" cy="124472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1552-B90F-4DD7-9346-165ADBC0DF70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07813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(magenta tausta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avonia">
            <a:extLst>
              <a:ext uri="{FF2B5EF4-FFF2-40B4-BE49-F238E27FC236}">
                <a16:creationId xmlns:a16="http://schemas.microsoft.com/office/drawing/2014/main" id="{91A254A4-23B3-7BC6-28C0-5CA852634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14" y="887263"/>
            <a:ext cx="1879664" cy="8046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F11BF-1656-1F5C-8F2A-9E1A82F01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835" y="0"/>
            <a:ext cx="1320165" cy="1244727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5EF69CD-AAD0-5148-C089-660F42200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5150" y="2741691"/>
            <a:ext cx="3497529" cy="3516771"/>
          </a:xfrm>
          <a:custGeom>
            <a:avLst/>
            <a:gdLst>
              <a:gd name="connsiteX0" fmla="*/ -9 w 3503613"/>
              <a:gd name="connsiteY0" fmla="*/ 2267489 h 3525837"/>
              <a:gd name="connsiteX1" fmla="*/ 539515 w 3503613"/>
              <a:gd name="connsiteY1" fmla="*/ 1569154 h 3525837"/>
              <a:gd name="connsiteX2" fmla="*/ 346965 w 3503613"/>
              <a:gd name="connsiteY2" fmla="*/ 698338 h 3525837"/>
              <a:gd name="connsiteX3" fmla="*/ 1212292 w 3503613"/>
              <a:gd name="connsiteY3" fmla="*/ 698340 h 3525837"/>
              <a:gd name="connsiteX4" fmla="*/ 1751807 w 3503613"/>
              <a:gd name="connsiteY4" fmla="*/ 0 h 3525837"/>
              <a:gd name="connsiteX5" fmla="*/ 2291321 w 3503613"/>
              <a:gd name="connsiteY5" fmla="*/ 698340 h 3525837"/>
              <a:gd name="connsiteX6" fmla="*/ 3156648 w 3503613"/>
              <a:gd name="connsiteY6" fmla="*/ 698338 h 3525837"/>
              <a:gd name="connsiteX7" fmla="*/ 2964098 w 3503613"/>
              <a:gd name="connsiteY7" fmla="*/ 1569154 h 3525837"/>
              <a:gd name="connsiteX8" fmla="*/ 3503622 w 3503613"/>
              <a:gd name="connsiteY8" fmla="*/ 2267489 h 3525837"/>
              <a:gd name="connsiteX9" fmla="*/ 2723985 w 3503613"/>
              <a:gd name="connsiteY9" fmla="*/ 2655038 h 3525837"/>
              <a:gd name="connsiteX10" fmla="*/ 2531429 w 3503613"/>
              <a:gd name="connsiteY10" fmla="*/ 3525856 h 3525837"/>
              <a:gd name="connsiteX11" fmla="*/ 1751807 w 3503613"/>
              <a:gd name="connsiteY11" fmla="*/ 3138302 h 3525837"/>
              <a:gd name="connsiteX12" fmla="*/ 972184 w 3503613"/>
              <a:gd name="connsiteY12" fmla="*/ 3525856 h 3525837"/>
              <a:gd name="connsiteX13" fmla="*/ 779628 w 3503613"/>
              <a:gd name="connsiteY13" fmla="*/ 2655038 h 3525837"/>
              <a:gd name="connsiteX14" fmla="*/ -9 w 3503613"/>
              <a:gd name="connsiteY14" fmla="*/ 2267489 h 3525837"/>
              <a:gd name="connsiteX0" fmla="*/ 0 w 3503631"/>
              <a:gd name="connsiteY0" fmla="*/ 1965147 h 3223514"/>
              <a:gd name="connsiteX1" fmla="*/ 539524 w 3503631"/>
              <a:gd name="connsiteY1" fmla="*/ 1266812 h 3223514"/>
              <a:gd name="connsiteX2" fmla="*/ 346974 w 3503631"/>
              <a:gd name="connsiteY2" fmla="*/ 395996 h 3223514"/>
              <a:gd name="connsiteX3" fmla="*/ 1212301 w 3503631"/>
              <a:gd name="connsiteY3" fmla="*/ 395998 h 3223514"/>
              <a:gd name="connsiteX4" fmla="*/ 1316739 w 3503631"/>
              <a:gd name="connsiteY4" fmla="*/ 0 h 3223514"/>
              <a:gd name="connsiteX5" fmla="*/ 2291330 w 3503631"/>
              <a:gd name="connsiteY5" fmla="*/ 395998 h 3223514"/>
              <a:gd name="connsiteX6" fmla="*/ 3156657 w 3503631"/>
              <a:gd name="connsiteY6" fmla="*/ 395996 h 3223514"/>
              <a:gd name="connsiteX7" fmla="*/ 2964107 w 3503631"/>
              <a:gd name="connsiteY7" fmla="*/ 1266812 h 3223514"/>
              <a:gd name="connsiteX8" fmla="*/ 3503631 w 3503631"/>
              <a:gd name="connsiteY8" fmla="*/ 1965147 h 3223514"/>
              <a:gd name="connsiteX9" fmla="*/ 2723994 w 3503631"/>
              <a:gd name="connsiteY9" fmla="*/ 2352696 h 3223514"/>
              <a:gd name="connsiteX10" fmla="*/ 2531438 w 3503631"/>
              <a:gd name="connsiteY10" fmla="*/ 3223514 h 3223514"/>
              <a:gd name="connsiteX11" fmla="*/ 1751816 w 3503631"/>
              <a:gd name="connsiteY11" fmla="*/ 2835960 h 3223514"/>
              <a:gd name="connsiteX12" fmla="*/ 972193 w 3503631"/>
              <a:gd name="connsiteY12" fmla="*/ 3223514 h 3223514"/>
              <a:gd name="connsiteX13" fmla="*/ 779637 w 3503631"/>
              <a:gd name="connsiteY13" fmla="*/ 2352696 h 3223514"/>
              <a:gd name="connsiteX14" fmla="*/ 0 w 3503631"/>
              <a:gd name="connsiteY14" fmla="*/ 1965147 h 3223514"/>
              <a:gd name="connsiteX0" fmla="*/ 0 w 3503631"/>
              <a:gd name="connsiteY0" fmla="*/ 1854022 h 3112389"/>
              <a:gd name="connsiteX1" fmla="*/ 539524 w 3503631"/>
              <a:gd name="connsiteY1" fmla="*/ 1155687 h 3112389"/>
              <a:gd name="connsiteX2" fmla="*/ 346974 w 3503631"/>
              <a:gd name="connsiteY2" fmla="*/ 284871 h 3112389"/>
              <a:gd name="connsiteX3" fmla="*/ 1212301 w 3503631"/>
              <a:gd name="connsiteY3" fmla="*/ 284873 h 3112389"/>
              <a:gd name="connsiteX4" fmla="*/ 1345314 w 3503631"/>
              <a:gd name="connsiteY4" fmla="*/ 0 h 3112389"/>
              <a:gd name="connsiteX5" fmla="*/ 2291330 w 3503631"/>
              <a:gd name="connsiteY5" fmla="*/ 284873 h 3112389"/>
              <a:gd name="connsiteX6" fmla="*/ 3156657 w 3503631"/>
              <a:gd name="connsiteY6" fmla="*/ 284871 h 3112389"/>
              <a:gd name="connsiteX7" fmla="*/ 2964107 w 3503631"/>
              <a:gd name="connsiteY7" fmla="*/ 1155687 h 3112389"/>
              <a:gd name="connsiteX8" fmla="*/ 3503631 w 3503631"/>
              <a:gd name="connsiteY8" fmla="*/ 1854022 h 3112389"/>
              <a:gd name="connsiteX9" fmla="*/ 2723994 w 3503631"/>
              <a:gd name="connsiteY9" fmla="*/ 2241571 h 3112389"/>
              <a:gd name="connsiteX10" fmla="*/ 2531438 w 3503631"/>
              <a:gd name="connsiteY10" fmla="*/ 3112389 h 3112389"/>
              <a:gd name="connsiteX11" fmla="*/ 1751816 w 3503631"/>
              <a:gd name="connsiteY11" fmla="*/ 2724835 h 3112389"/>
              <a:gd name="connsiteX12" fmla="*/ 972193 w 3503631"/>
              <a:gd name="connsiteY12" fmla="*/ 3112389 h 3112389"/>
              <a:gd name="connsiteX13" fmla="*/ 779637 w 3503631"/>
              <a:gd name="connsiteY13" fmla="*/ 2241571 h 3112389"/>
              <a:gd name="connsiteX14" fmla="*/ 0 w 3503631"/>
              <a:gd name="connsiteY14" fmla="*/ 1854022 h 3112389"/>
              <a:gd name="connsiteX0" fmla="*/ 0 w 3503631"/>
              <a:gd name="connsiteY0" fmla="*/ 1952447 h 3210814"/>
              <a:gd name="connsiteX1" fmla="*/ 539524 w 3503631"/>
              <a:gd name="connsiteY1" fmla="*/ 1254112 h 3210814"/>
              <a:gd name="connsiteX2" fmla="*/ 346974 w 3503631"/>
              <a:gd name="connsiteY2" fmla="*/ 383296 h 3210814"/>
              <a:gd name="connsiteX3" fmla="*/ 1212301 w 3503631"/>
              <a:gd name="connsiteY3" fmla="*/ 383298 h 3210814"/>
              <a:gd name="connsiteX4" fmla="*/ 1316739 w 3503631"/>
              <a:gd name="connsiteY4" fmla="*/ 0 h 3210814"/>
              <a:gd name="connsiteX5" fmla="*/ 2291330 w 3503631"/>
              <a:gd name="connsiteY5" fmla="*/ 383298 h 3210814"/>
              <a:gd name="connsiteX6" fmla="*/ 3156657 w 3503631"/>
              <a:gd name="connsiteY6" fmla="*/ 383296 h 3210814"/>
              <a:gd name="connsiteX7" fmla="*/ 2964107 w 3503631"/>
              <a:gd name="connsiteY7" fmla="*/ 1254112 h 3210814"/>
              <a:gd name="connsiteX8" fmla="*/ 3503631 w 3503631"/>
              <a:gd name="connsiteY8" fmla="*/ 1952447 h 3210814"/>
              <a:gd name="connsiteX9" fmla="*/ 2723994 w 3503631"/>
              <a:gd name="connsiteY9" fmla="*/ 2339996 h 3210814"/>
              <a:gd name="connsiteX10" fmla="*/ 2531438 w 3503631"/>
              <a:gd name="connsiteY10" fmla="*/ 3210814 h 3210814"/>
              <a:gd name="connsiteX11" fmla="*/ 1751816 w 3503631"/>
              <a:gd name="connsiteY11" fmla="*/ 2823260 h 3210814"/>
              <a:gd name="connsiteX12" fmla="*/ 972193 w 3503631"/>
              <a:gd name="connsiteY12" fmla="*/ 3210814 h 3210814"/>
              <a:gd name="connsiteX13" fmla="*/ 779637 w 3503631"/>
              <a:gd name="connsiteY13" fmla="*/ 2339996 h 3210814"/>
              <a:gd name="connsiteX14" fmla="*/ 0 w 3503631"/>
              <a:gd name="connsiteY14" fmla="*/ 1952447 h 3210814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3156657 w 3503631"/>
              <a:gd name="connsiteY6" fmla="*/ 466723 h 3294241"/>
              <a:gd name="connsiteX7" fmla="*/ 2964107 w 3503631"/>
              <a:gd name="connsiteY7" fmla="*/ 1337539 h 3294241"/>
              <a:gd name="connsiteX8" fmla="*/ 3503631 w 3503631"/>
              <a:gd name="connsiteY8" fmla="*/ 2035874 h 3294241"/>
              <a:gd name="connsiteX9" fmla="*/ 2723994 w 3503631"/>
              <a:gd name="connsiteY9" fmla="*/ 2423423 h 3294241"/>
              <a:gd name="connsiteX10" fmla="*/ 2531438 w 3503631"/>
              <a:gd name="connsiteY10" fmla="*/ 3294241 h 3294241"/>
              <a:gd name="connsiteX11" fmla="*/ 1751816 w 3503631"/>
              <a:gd name="connsiteY11" fmla="*/ 2906687 h 3294241"/>
              <a:gd name="connsiteX12" fmla="*/ 972193 w 3503631"/>
              <a:gd name="connsiteY12" fmla="*/ 3294241 h 3294241"/>
              <a:gd name="connsiteX13" fmla="*/ 779637 w 3503631"/>
              <a:gd name="connsiteY13" fmla="*/ 2423423 h 3294241"/>
              <a:gd name="connsiteX14" fmla="*/ 0 w 3503631"/>
              <a:gd name="connsiteY14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964107 w 3503631"/>
              <a:gd name="connsiteY7" fmla="*/ 1337539 h 3294241"/>
              <a:gd name="connsiteX8" fmla="*/ 3503631 w 3503631"/>
              <a:gd name="connsiteY8" fmla="*/ 2035874 h 3294241"/>
              <a:gd name="connsiteX9" fmla="*/ 2723994 w 3503631"/>
              <a:gd name="connsiteY9" fmla="*/ 2423423 h 3294241"/>
              <a:gd name="connsiteX10" fmla="*/ 2531438 w 3503631"/>
              <a:gd name="connsiteY10" fmla="*/ 3294241 h 3294241"/>
              <a:gd name="connsiteX11" fmla="*/ 1751816 w 3503631"/>
              <a:gd name="connsiteY11" fmla="*/ 2906687 h 3294241"/>
              <a:gd name="connsiteX12" fmla="*/ 972193 w 3503631"/>
              <a:gd name="connsiteY12" fmla="*/ 3294241 h 3294241"/>
              <a:gd name="connsiteX13" fmla="*/ 779637 w 3503631"/>
              <a:gd name="connsiteY13" fmla="*/ 2423423 h 3294241"/>
              <a:gd name="connsiteX14" fmla="*/ 0 w 3503631"/>
              <a:gd name="connsiteY14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2964107 w 3503631"/>
              <a:gd name="connsiteY8" fmla="*/ 1337539 h 3294241"/>
              <a:gd name="connsiteX9" fmla="*/ 3503631 w 3503631"/>
              <a:gd name="connsiteY9" fmla="*/ 2035874 h 3294241"/>
              <a:gd name="connsiteX10" fmla="*/ 2723994 w 3503631"/>
              <a:gd name="connsiteY10" fmla="*/ 2423423 h 3294241"/>
              <a:gd name="connsiteX11" fmla="*/ 2531438 w 3503631"/>
              <a:gd name="connsiteY11" fmla="*/ 3294241 h 3294241"/>
              <a:gd name="connsiteX12" fmla="*/ 1751816 w 3503631"/>
              <a:gd name="connsiteY12" fmla="*/ 2906687 h 3294241"/>
              <a:gd name="connsiteX13" fmla="*/ 972193 w 3503631"/>
              <a:gd name="connsiteY13" fmla="*/ 3294241 h 3294241"/>
              <a:gd name="connsiteX14" fmla="*/ 779637 w 3503631"/>
              <a:gd name="connsiteY14" fmla="*/ 2423423 h 3294241"/>
              <a:gd name="connsiteX15" fmla="*/ 0 w 3503631"/>
              <a:gd name="connsiteY15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3051184 w 3503631"/>
              <a:gd name="connsiteY8" fmla="*/ 579597 h 3294241"/>
              <a:gd name="connsiteX9" fmla="*/ 2964107 w 3503631"/>
              <a:gd name="connsiteY9" fmla="*/ 1337539 h 3294241"/>
              <a:gd name="connsiteX10" fmla="*/ 3503631 w 3503631"/>
              <a:gd name="connsiteY10" fmla="*/ 2035874 h 3294241"/>
              <a:gd name="connsiteX11" fmla="*/ 2723994 w 3503631"/>
              <a:gd name="connsiteY11" fmla="*/ 2423423 h 3294241"/>
              <a:gd name="connsiteX12" fmla="*/ 2531438 w 3503631"/>
              <a:gd name="connsiteY12" fmla="*/ 3294241 h 3294241"/>
              <a:gd name="connsiteX13" fmla="*/ 1751816 w 3503631"/>
              <a:gd name="connsiteY13" fmla="*/ 2906687 h 3294241"/>
              <a:gd name="connsiteX14" fmla="*/ 972193 w 3503631"/>
              <a:gd name="connsiteY14" fmla="*/ 3294241 h 3294241"/>
              <a:gd name="connsiteX15" fmla="*/ 779637 w 3503631"/>
              <a:gd name="connsiteY15" fmla="*/ 2423423 h 3294241"/>
              <a:gd name="connsiteX16" fmla="*/ 0 w 3503631"/>
              <a:gd name="connsiteY16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3051184 w 3503631"/>
              <a:gd name="connsiteY8" fmla="*/ 579597 h 3294241"/>
              <a:gd name="connsiteX9" fmla="*/ 3273434 w 3503631"/>
              <a:gd name="connsiteY9" fmla="*/ 1179672 h 3294241"/>
              <a:gd name="connsiteX10" fmla="*/ 2964107 w 3503631"/>
              <a:gd name="connsiteY10" fmla="*/ 1337539 h 3294241"/>
              <a:gd name="connsiteX11" fmla="*/ 3503631 w 3503631"/>
              <a:gd name="connsiteY11" fmla="*/ 2035874 h 3294241"/>
              <a:gd name="connsiteX12" fmla="*/ 2723994 w 3503631"/>
              <a:gd name="connsiteY12" fmla="*/ 2423423 h 3294241"/>
              <a:gd name="connsiteX13" fmla="*/ 2531438 w 3503631"/>
              <a:gd name="connsiteY13" fmla="*/ 3294241 h 3294241"/>
              <a:gd name="connsiteX14" fmla="*/ 1751816 w 3503631"/>
              <a:gd name="connsiteY14" fmla="*/ 2906687 h 3294241"/>
              <a:gd name="connsiteX15" fmla="*/ 972193 w 3503631"/>
              <a:gd name="connsiteY15" fmla="*/ 3294241 h 3294241"/>
              <a:gd name="connsiteX16" fmla="*/ 779637 w 3503631"/>
              <a:gd name="connsiteY16" fmla="*/ 2423423 h 3294241"/>
              <a:gd name="connsiteX17" fmla="*/ 0 w 3503631"/>
              <a:gd name="connsiteY17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3051184 w 3503631"/>
              <a:gd name="connsiteY8" fmla="*/ 579597 h 3294241"/>
              <a:gd name="connsiteX9" fmla="*/ 3270259 w 3503631"/>
              <a:gd name="connsiteY9" fmla="*/ 1176497 h 3294241"/>
              <a:gd name="connsiteX10" fmla="*/ 2964107 w 3503631"/>
              <a:gd name="connsiteY10" fmla="*/ 1337539 h 3294241"/>
              <a:gd name="connsiteX11" fmla="*/ 3503631 w 3503631"/>
              <a:gd name="connsiteY11" fmla="*/ 2035874 h 3294241"/>
              <a:gd name="connsiteX12" fmla="*/ 2723994 w 3503631"/>
              <a:gd name="connsiteY12" fmla="*/ 2423423 h 3294241"/>
              <a:gd name="connsiteX13" fmla="*/ 2531438 w 3503631"/>
              <a:gd name="connsiteY13" fmla="*/ 3294241 h 3294241"/>
              <a:gd name="connsiteX14" fmla="*/ 1751816 w 3503631"/>
              <a:gd name="connsiteY14" fmla="*/ 2906687 h 3294241"/>
              <a:gd name="connsiteX15" fmla="*/ 972193 w 3503631"/>
              <a:gd name="connsiteY15" fmla="*/ 3294241 h 3294241"/>
              <a:gd name="connsiteX16" fmla="*/ 779637 w 3503631"/>
              <a:gd name="connsiteY16" fmla="*/ 2423423 h 3294241"/>
              <a:gd name="connsiteX17" fmla="*/ 0 w 3503631"/>
              <a:gd name="connsiteY17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3051184 w 3503631"/>
              <a:gd name="connsiteY8" fmla="*/ 579597 h 3294241"/>
              <a:gd name="connsiteX9" fmla="*/ 3270259 w 3503631"/>
              <a:gd name="connsiteY9" fmla="*/ 1176497 h 3294241"/>
              <a:gd name="connsiteX10" fmla="*/ 3237157 w 3503631"/>
              <a:gd name="connsiteY10" fmla="*/ 1632814 h 3294241"/>
              <a:gd name="connsiteX11" fmla="*/ 3503631 w 3503631"/>
              <a:gd name="connsiteY11" fmla="*/ 2035874 h 3294241"/>
              <a:gd name="connsiteX12" fmla="*/ 2723994 w 3503631"/>
              <a:gd name="connsiteY12" fmla="*/ 2423423 h 3294241"/>
              <a:gd name="connsiteX13" fmla="*/ 2531438 w 3503631"/>
              <a:gd name="connsiteY13" fmla="*/ 3294241 h 3294241"/>
              <a:gd name="connsiteX14" fmla="*/ 1751816 w 3503631"/>
              <a:gd name="connsiteY14" fmla="*/ 2906687 h 3294241"/>
              <a:gd name="connsiteX15" fmla="*/ 972193 w 3503631"/>
              <a:gd name="connsiteY15" fmla="*/ 3294241 h 3294241"/>
              <a:gd name="connsiteX16" fmla="*/ 779637 w 3503631"/>
              <a:gd name="connsiteY16" fmla="*/ 2423423 h 3294241"/>
              <a:gd name="connsiteX17" fmla="*/ 0 w 3503631"/>
              <a:gd name="connsiteY17" fmla="*/ 2035874 h 3294241"/>
              <a:gd name="connsiteX0" fmla="*/ 0 w 3271268"/>
              <a:gd name="connsiteY0" fmla="*/ 2035874 h 3294241"/>
              <a:gd name="connsiteX1" fmla="*/ 539524 w 3271268"/>
              <a:gd name="connsiteY1" fmla="*/ 1337539 h 3294241"/>
              <a:gd name="connsiteX2" fmla="*/ 346974 w 3271268"/>
              <a:gd name="connsiteY2" fmla="*/ 466723 h 3294241"/>
              <a:gd name="connsiteX3" fmla="*/ 1212301 w 3271268"/>
              <a:gd name="connsiteY3" fmla="*/ 466725 h 3294241"/>
              <a:gd name="connsiteX4" fmla="*/ 1316739 w 3271268"/>
              <a:gd name="connsiteY4" fmla="*/ 83427 h 3294241"/>
              <a:gd name="connsiteX5" fmla="*/ 1919855 w 3271268"/>
              <a:gd name="connsiteY5" fmla="*/ 0 h 3294241"/>
              <a:gd name="connsiteX6" fmla="*/ 2381957 w 3271268"/>
              <a:gd name="connsiteY6" fmla="*/ 111123 h 3294241"/>
              <a:gd name="connsiteX7" fmla="*/ 2708284 w 3271268"/>
              <a:gd name="connsiteY7" fmla="*/ 182722 h 3294241"/>
              <a:gd name="connsiteX8" fmla="*/ 3051184 w 3271268"/>
              <a:gd name="connsiteY8" fmla="*/ 579597 h 3294241"/>
              <a:gd name="connsiteX9" fmla="*/ 3270259 w 3271268"/>
              <a:gd name="connsiteY9" fmla="*/ 1176497 h 3294241"/>
              <a:gd name="connsiteX10" fmla="*/ 3237157 w 3271268"/>
              <a:gd name="connsiteY10" fmla="*/ 1632814 h 3294241"/>
              <a:gd name="connsiteX11" fmla="*/ 3230581 w 3271268"/>
              <a:gd name="connsiteY11" fmla="*/ 2045399 h 3294241"/>
              <a:gd name="connsiteX12" fmla="*/ 2723994 w 3271268"/>
              <a:gd name="connsiteY12" fmla="*/ 2423423 h 3294241"/>
              <a:gd name="connsiteX13" fmla="*/ 2531438 w 3271268"/>
              <a:gd name="connsiteY13" fmla="*/ 3294241 h 3294241"/>
              <a:gd name="connsiteX14" fmla="*/ 1751816 w 3271268"/>
              <a:gd name="connsiteY14" fmla="*/ 2906687 h 3294241"/>
              <a:gd name="connsiteX15" fmla="*/ 972193 w 3271268"/>
              <a:gd name="connsiteY15" fmla="*/ 3294241 h 3294241"/>
              <a:gd name="connsiteX16" fmla="*/ 779637 w 3271268"/>
              <a:gd name="connsiteY16" fmla="*/ 2423423 h 3294241"/>
              <a:gd name="connsiteX17" fmla="*/ 0 w 3271268"/>
              <a:gd name="connsiteY17" fmla="*/ 2035874 h 3294241"/>
              <a:gd name="connsiteX0" fmla="*/ 0 w 3271268"/>
              <a:gd name="connsiteY0" fmla="*/ 2035874 h 3294241"/>
              <a:gd name="connsiteX1" fmla="*/ 539524 w 3271268"/>
              <a:gd name="connsiteY1" fmla="*/ 1337539 h 3294241"/>
              <a:gd name="connsiteX2" fmla="*/ 346974 w 3271268"/>
              <a:gd name="connsiteY2" fmla="*/ 466723 h 3294241"/>
              <a:gd name="connsiteX3" fmla="*/ 1212301 w 3271268"/>
              <a:gd name="connsiteY3" fmla="*/ 466725 h 3294241"/>
              <a:gd name="connsiteX4" fmla="*/ 1316739 w 3271268"/>
              <a:gd name="connsiteY4" fmla="*/ 83427 h 3294241"/>
              <a:gd name="connsiteX5" fmla="*/ 1919855 w 3271268"/>
              <a:gd name="connsiteY5" fmla="*/ 0 h 3294241"/>
              <a:gd name="connsiteX6" fmla="*/ 2381957 w 3271268"/>
              <a:gd name="connsiteY6" fmla="*/ 111123 h 3294241"/>
              <a:gd name="connsiteX7" fmla="*/ 2708284 w 3271268"/>
              <a:gd name="connsiteY7" fmla="*/ 182722 h 3294241"/>
              <a:gd name="connsiteX8" fmla="*/ 3051184 w 3271268"/>
              <a:gd name="connsiteY8" fmla="*/ 579597 h 3294241"/>
              <a:gd name="connsiteX9" fmla="*/ 3270259 w 3271268"/>
              <a:gd name="connsiteY9" fmla="*/ 1176497 h 3294241"/>
              <a:gd name="connsiteX10" fmla="*/ 3237157 w 3271268"/>
              <a:gd name="connsiteY10" fmla="*/ 1632814 h 3294241"/>
              <a:gd name="connsiteX11" fmla="*/ 3230581 w 3271268"/>
              <a:gd name="connsiteY11" fmla="*/ 2045399 h 3294241"/>
              <a:gd name="connsiteX12" fmla="*/ 3022609 w 3271268"/>
              <a:gd name="connsiteY12" fmla="*/ 2471897 h 3294241"/>
              <a:gd name="connsiteX13" fmla="*/ 2723994 w 3271268"/>
              <a:gd name="connsiteY13" fmla="*/ 2423423 h 3294241"/>
              <a:gd name="connsiteX14" fmla="*/ 2531438 w 3271268"/>
              <a:gd name="connsiteY14" fmla="*/ 3294241 h 3294241"/>
              <a:gd name="connsiteX15" fmla="*/ 1751816 w 3271268"/>
              <a:gd name="connsiteY15" fmla="*/ 2906687 h 3294241"/>
              <a:gd name="connsiteX16" fmla="*/ 972193 w 3271268"/>
              <a:gd name="connsiteY16" fmla="*/ 3294241 h 3294241"/>
              <a:gd name="connsiteX17" fmla="*/ 779637 w 3271268"/>
              <a:gd name="connsiteY17" fmla="*/ 2423423 h 3294241"/>
              <a:gd name="connsiteX18" fmla="*/ 0 w 3271268"/>
              <a:gd name="connsiteY18" fmla="*/ 2035874 h 3294241"/>
              <a:gd name="connsiteX0" fmla="*/ 0 w 3271268"/>
              <a:gd name="connsiteY0" fmla="*/ 2035874 h 3294241"/>
              <a:gd name="connsiteX1" fmla="*/ 539524 w 3271268"/>
              <a:gd name="connsiteY1" fmla="*/ 1337539 h 3294241"/>
              <a:gd name="connsiteX2" fmla="*/ 346974 w 3271268"/>
              <a:gd name="connsiteY2" fmla="*/ 466723 h 3294241"/>
              <a:gd name="connsiteX3" fmla="*/ 1212301 w 3271268"/>
              <a:gd name="connsiteY3" fmla="*/ 466725 h 3294241"/>
              <a:gd name="connsiteX4" fmla="*/ 1316739 w 3271268"/>
              <a:gd name="connsiteY4" fmla="*/ 83427 h 3294241"/>
              <a:gd name="connsiteX5" fmla="*/ 1919855 w 3271268"/>
              <a:gd name="connsiteY5" fmla="*/ 0 h 3294241"/>
              <a:gd name="connsiteX6" fmla="*/ 2381957 w 3271268"/>
              <a:gd name="connsiteY6" fmla="*/ 111123 h 3294241"/>
              <a:gd name="connsiteX7" fmla="*/ 2708284 w 3271268"/>
              <a:gd name="connsiteY7" fmla="*/ 182722 h 3294241"/>
              <a:gd name="connsiteX8" fmla="*/ 3051184 w 3271268"/>
              <a:gd name="connsiteY8" fmla="*/ 579597 h 3294241"/>
              <a:gd name="connsiteX9" fmla="*/ 3270259 w 3271268"/>
              <a:gd name="connsiteY9" fmla="*/ 1176497 h 3294241"/>
              <a:gd name="connsiteX10" fmla="*/ 3237157 w 3271268"/>
              <a:gd name="connsiteY10" fmla="*/ 1632814 h 3294241"/>
              <a:gd name="connsiteX11" fmla="*/ 3230581 w 3271268"/>
              <a:gd name="connsiteY11" fmla="*/ 2045399 h 3294241"/>
              <a:gd name="connsiteX12" fmla="*/ 3022609 w 3271268"/>
              <a:gd name="connsiteY12" fmla="*/ 2471897 h 3294241"/>
              <a:gd name="connsiteX13" fmla="*/ 2647794 w 3271268"/>
              <a:gd name="connsiteY13" fmla="*/ 2928248 h 3294241"/>
              <a:gd name="connsiteX14" fmla="*/ 2531438 w 3271268"/>
              <a:gd name="connsiteY14" fmla="*/ 3294241 h 3294241"/>
              <a:gd name="connsiteX15" fmla="*/ 1751816 w 3271268"/>
              <a:gd name="connsiteY15" fmla="*/ 2906687 h 3294241"/>
              <a:gd name="connsiteX16" fmla="*/ 972193 w 3271268"/>
              <a:gd name="connsiteY16" fmla="*/ 3294241 h 3294241"/>
              <a:gd name="connsiteX17" fmla="*/ 779637 w 3271268"/>
              <a:gd name="connsiteY17" fmla="*/ 2423423 h 3294241"/>
              <a:gd name="connsiteX18" fmla="*/ 0 w 3271268"/>
              <a:gd name="connsiteY18" fmla="*/ 2035874 h 3294241"/>
              <a:gd name="connsiteX0" fmla="*/ 0 w 3271268"/>
              <a:gd name="connsiteY0" fmla="*/ 2035874 h 3294241"/>
              <a:gd name="connsiteX1" fmla="*/ 539524 w 3271268"/>
              <a:gd name="connsiteY1" fmla="*/ 1337539 h 3294241"/>
              <a:gd name="connsiteX2" fmla="*/ 346974 w 3271268"/>
              <a:gd name="connsiteY2" fmla="*/ 466723 h 3294241"/>
              <a:gd name="connsiteX3" fmla="*/ 1212301 w 3271268"/>
              <a:gd name="connsiteY3" fmla="*/ 466725 h 3294241"/>
              <a:gd name="connsiteX4" fmla="*/ 1316739 w 3271268"/>
              <a:gd name="connsiteY4" fmla="*/ 83427 h 3294241"/>
              <a:gd name="connsiteX5" fmla="*/ 1919855 w 3271268"/>
              <a:gd name="connsiteY5" fmla="*/ 0 h 3294241"/>
              <a:gd name="connsiteX6" fmla="*/ 2381957 w 3271268"/>
              <a:gd name="connsiteY6" fmla="*/ 111123 h 3294241"/>
              <a:gd name="connsiteX7" fmla="*/ 2708284 w 3271268"/>
              <a:gd name="connsiteY7" fmla="*/ 182722 h 3294241"/>
              <a:gd name="connsiteX8" fmla="*/ 3051184 w 3271268"/>
              <a:gd name="connsiteY8" fmla="*/ 579597 h 3294241"/>
              <a:gd name="connsiteX9" fmla="*/ 3270259 w 3271268"/>
              <a:gd name="connsiteY9" fmla="*/ 1176497 h 3294241"/>
              <a:gd name="connsiteX10" fmla="*/ 3237157 w 3271268"/>
              <a:gd name="connsiteY10" fmla="*/ 1632814 h 3294241"/>
              <a:gd name="connsiteX11" fmla="*/ 3230581 w 3271268"/>
              <a:gd name="connsiteY11" fmla="*/ 2045399 h 3294241"/>
              <a:gd name="connsiteX12" fmla="*/ 3022609 w 3271268"/>
              <a:gd name="connsiteY12" fmla="*/ 2471897 h 3294241"/>
              <a:gd name="connsiteX13" fmla="*/ 2647794 w 3271268"/>
              <a:gd name="connsiteY13" fmla="*/ 2928248 h 3294241"/>
              <a:gd name="connsiteX14" fmla="*/ 1718638 w 3271268"/>
              <a:gd name="connsiteY14" fmla="*/ 3103741 h 3294241"/>
              <a:gd name="connsiteX15" fmla="*/ 1751816 w 3271268"/>
              <a:gd name="connsiteY15" fmla="*/ 2906687 h 3294241"/>
              <a:gd name="connsiteX16" fmla="*/ 972193 w 3271268"/>
              <a:gd name="connsiteY16" fmla="*/ 3294241 h 3294241"/>
              <a:gd name="connsiteX17" fmla="*/ 779637 w 3271268"/>
              <a:gd name="connsiteY17" fmla="*/ 2423423 h 3294241"/>
              <a:gd name="connsiteX18" fmla="*/ 0 w 3271268"/>
              <a:gd name="connsiteY18" fmla="*/ 2035874 h 32942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751816 w 3271268"/>
              <a:gd name="connsiteY15" fmla="*/ 2906687 h 3103741"/>
              <a:gd name="connsiteX16" fmla="*/ 651518 w 3271268"/>
              <a:gd name="connsiteY16" fmla="*/ 2729091 h 3103741"/>
              <a:gd name="connsiteX17" fmla="*/ 779637 w 3271268"/>
              <a:gd name="connsiteY17" fmla="*/ 2423423 h 3103741"/>
              <a:gd name="connsiteX18" fmla="*/ 0 w 3271268"/>
              <a:gd name="connsiteY18" fmla="*/ 2035874 h 31037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751816 w 3271268"/>
              <a:gd name="connsiteY15" fmla="*/ 2906687 h 3103741"/>
              <a:gd name="connsiteX16" fmla="*/ 657868 w 3271268"/>
              <a:gd name="connsiteY16" fmla="*/ 2725916 h 3103741"/>
              <a:gd name="connsiteX17" fmla="*/ 779637 w 3271268"/>
              <a:gd name="connsiteY17" fmla="*/ 2423423 h 3103741"/>
              <a:gd name="connsiteX18" fmla="*/ 0 w 3271268"/>
              <a:gd name="connsiteY18" fmla="*/ 2035874 h 31037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037441 w 3271268"/>
              <a:gd name="connsiteY15" fmla="*/ 2951137 h 3103741"/>
              <a:gd name="connsiteX16" fmla="*/ 657868 w 3271268"/>
              <a:gd name="connsiteY16" fmla="*/ 2725916 h 3103741"/>
              <a:gd name="connsiteX17" fmla="*/ 779637 w 3271268"/>
              <a:gd name="connsiteY17" fmla="*/ 2423423 h 3103741"/>
              <a:gd name="connsiteX18" fmla="*/ 0 w 3271268"/>
              <a:gd name="connsiteY18" fmla="*/ 2035874 h 31037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037441 w 3271268"/>
              <a:gd name="connsiteY15" fmla="*/ 2951137 h 3103741"/>
              <a:gd name="connsiteX16" fmla="*/ 657868 w 3271268"/>
              <a:gd name="connsiteY16" fmla="*/ 2725916 h 3103741"/>
              <a:gd name="connsiteX17" fmla="*/ 560562 w 3271268"/>
              <a:gd name="connsiteY17" fmla="*/ 2359923 h 3103741"/>
              <a:gd name="connsiteX18" fmla="*/ 0 w 3271268"/>
              <a:gd name="connsiteY18" fmla="*/ 2035874 h 31037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037441 w 3271268"/>
              <a:gd name="connsiteY15" fmla="*/ 2951137 h 3103741"/>
              <a:gd name="connsiteX16" fmla="*/ 657868 w 3271268"/>
              <a:gd name="connsiteY16" fmla="*/ 2725916 h 3103741"/>
              <a:gd name="connsiteX17" fmla="*/ 557387 w 3271268"/>
              <a:gd name="connsiteY17" fmla="*/ 2350398 h 3103741"/>
              <a:gd name="connsiteX18" fmla="*/ 0 w 3271268"/>
              <a:gd name="connsiteY18" fmla="*/ 2035874 h 3103741"/>
              <a:gd name="connsiteX0" fmla="*/ 0 w 2975993"/>
              <a:gd name="connsiteY0" fmla="*/ 2026349 h 3103741"/>
              <a:gd name="connsiteX1" fmla="*/ 244249 w 2975993"/>
              <a:gd name="connsiteY1" fmla="*/ 1337539 h 3103741"/>
              <a:gd name="connsiteX2" fmla="*/ 51699 w 2975993"/>
              <a:gd name="connsiteY2" fmla="*/ 466723 h 3103741"/>
              <a:gd name="connsiteX3" fmla="*/ 917026 w 2975993"/>
              <a:gd name="connsiteY3" fmla="*/ 466725 h 3103741"/>
              <a:gd name="connsiteX4" fmla="*/ 1021464 w 2975993"/>
              <a:gd name="connsiteY4" fmla="*/ 83427 h 3103741"/>
              <a:gd name="connsiteX5" fmla="*/ 1624580 w 2975993"/>
              <a:gd name="connsiteY5" fmla="*/ 0 h 3103741"/>
              <a:gd name="connsiteX6" fmla="*/ 2086682 w 2975993"/>
              <a:gd name="connsiteY6" fmla="*/ 111123 h 3103741"/>
              <a:gd name="connsiteX7" fmla="*/ 2413009 w 2975993"/>
              <a:gd name="connsiteY7" fmla="*/ 182722 h 3103741"/>
              <a:gd name="connsiteX8" fmla="*/ 2755909 w 2975993"/>
              <a:gd name="connsiteY8" fmla="*/ 579597 h 3103741"/>
              <a:gd name="connsiteX9" fmla="*/ 2974984 w 2975993"/>
              <a:gd name="connsiteY9" fmla="*/ 1176497 h 3103741"/>
              <a:gd name="connsiteX10" fmla="*/ 2941882 w 2975993"/>
              <a:gd name="connsiteY10" fmla="*/ 1632814 h 3103741"/>
              <a:gd name="connsiteX11" fmla="*/ 2935306 w 2975993"/>
              <a:gd name="connsiteY11" fmla="*/ 2045399 h 3103741"/>
              <a:gd name="connsiteX12" fmla="*/ 2727334 w 2975993"/>
              <a:gd name="connsiteY12" fmla="*/ 2471897 h 3103741"/>
              <a:gd name="connsiteX13" fmla="*/ 2352519 w 2975993"/>
              <a:gd name="connsiteY13" fmla="*/ 2928248 h 3103741"/>
              <a:gd name="connsiteX14" fmla="*/ 1423363 w 2975993"/>
              <a:gd name="connsiteY14" fmla="*/ 3103741 h 3103741"/>
              <a:gd name="connsiteX15" fmla="*/ 742166 w 2975993"/>
              <a:gd name="connsiteY15" fmla="*/ 2951137 h 3103741"/>
              <a:gd name="connsiteX16" fmla="*/ 362593 w 2975993"/>
              <a:gd name="connsiteY16" fmla="*/ 2725916 h 3103741"/>
              <a:gd name="connsiteX17" fmla="*/ 262112 w 2975993"/>
              <a:gd name="connsiteY17" fmla="*/ 2350398 h 3103741"/>
              <a:gd name="connsiteX18" fmla="*/ 0 w 2975993"/>
              <a:gd name="connsiteY18" fmla="*/ 2026349 h 3103741"/>
              <a:gd name="connsiteX0" fmla="*/ 54720 w 3030713"/>
              <a:gd name="connsiteY0" fmla="*/ 2026349 h 3103741"/>
              <a:gd name="connsiteX1" fmla="*/ 7104 w 3030713"/>
              <a:gd name="connsiteY1" fmla="*/ 1817847 h 3103741"/>
              <a:gd name="connsiteX2" fmla="*/ 298969 w 3030713"/>
              <a:gd name="connsiteY2" fmla="*/ 1337539 h 3103741"/>
              <a:gd name="connsiteX3" fmla="*/ 106419 w 3030713"/>
              <a:gd name="connsiteY3" fmla="*/ 466723 h 3103741"/>
              <a:gd name="connsiteX4" fmla="*/ 971746 w 3030713"/>
              <a:gd name="connsiteY4" fmla="*/ 466725 h 3103741"/>
              <a:gd name="connsiteX5" fmla="*/ 1076184 w 3030713"/>
              <a:gd name="connsiteY5" fmla="*/ 83427 h 3103741"/>
              <a:gd name="connsiteX6" fmla="*/ 1679300 w 3030713"/>
              <a:gd name="connsiteY6" fmla="*/ 0 h 3103741"/>
              <a:gd name="connsiteX7" fmla="*/ 2141402 w 3030713"/>
              <a:gd name="connsiteY7" fmla="*/ 111123 h 3103741"/>
              <a:gd name="connsiteX8" fmla="*/ 2467729 w 3030713"/>
              <a:gd name="connsiteY8" fmla="*/ 182722 h 3103741"/>
              <a:gd name="connsiteX9" fmla="*/ 2810629 w 3030713"/>
              <a:gd name="connsiteY9" fmla="*/ 579597 h 3103741"/>
              <a:gd name="connsiteX10" fmla="*/ 3029704 w 3030713"/>
              <a:gd name="connsiteY10" fmla="*/ 1176497 h 3103741"/>
              <a:gd name="connsiteX11" fmla="*/ 2996602 w 3030713"/>
              <a:gd name="connsiteY11" fmla="*/ 1632814 h 3103741"/>
              <a:gd name="connsiteX12" fmla="*/ 2990026 w 3030713"/>
              <a:gd name="connsiteY12" fmla="*/ 2045399 h 3103741"/>
              <a:gd name="connsiteX13" fmla="*/ 2782054 w 3030713"/>
              <a:gd name="connsiteY13" fmla="*/ 2471897 h 3103741"/>
              <a:gd name="connsiteX14" fmla="*/ 2407239 w 3030713"/>
              <a:gd name="connsiteY14" fmla="*/ 2928248 h 3103741"/>
              <a:gd name="connsiteX15" fmla="*/ 1478083 w 3030713"/>
              <a:gd name="connsiteY15" fmla="*/ 3103741 h 3103741"/>
              <a:gd name="connsiteX16" fmla="*/ 796886 w 3030713"/>
              <a:gd name="connsiteY16" fmla="*/ 2951137 h 3103741"/>
              <a:gd name="connsiteX17" fmla="*/ 417313 w 3030713"/>
              <a:gd name="connsiteY17" fmla="*/ 2725916 h 3103741"/>
              <a:gd name="connsiteX18" fmla="*/ 316832 w 3030713"/>
              <a:gd name="connsiteY18" fmla="*/ 2350398 h 3103741"/>
              <a:gd name="connsiteX19" fmla="*/ 54720 w 3030713"/>
              <a:gd name="connsiteY19" fmla="*/ 2026349 h 3103741"/>
              <a:gd name="connsiteX0" fmla="*/ 103161 w 3079154"/>
              <a:gd name="connsiteY0" fmla="*/ 2026349 h 3103741"/>
              <a:gd name="connsiteX1" fmla="*/ 55545 w 3079154"/>
              <a:gd name="connsiteY1" fmla="*/ 1817847 h 3103741"/>
              <a:gd name="connsiteX2" fmla="*/ 7920 w 3079154"/>
              <a:gd name="connsiteY2" fmla="*/ 1567022 h 3103741"/>
              <a:gd name="connsiteX3" fmla="*/ 347410 w 3079154"/>
              <a:gd name="connsiteY3" fmla="*/ 1337539 h 3103741"/>
              <a:gd name="connsiteX4" fmla="*/ 154860 w 3079154"/>
              <a:gd name="connsiteY4" fmla="*/ 466723 h 3103741"/>
              <a:gd name="connsiteX5" fmla="*/ 1020187 w 3079154"/>
              <a:gd name="connsiteY5" fmla="*/ 466725 h 3103741"/>
              <a:gd name="connsiteX6" fmla="*/ 1124625 w 3079154"/>
              <a:gd name="connsiteY6" fmla="*/ 83427 h 3103741"/>
              <a:gd name="connsiteX7" fmla="*/ 1727741 w 3079154"/>
              <a:gd name="connsiteY7" fmla="*/ 0 h 3103741"/>
              <a:gd name="connsiteX8" fmla="*/ 2189843 w 3079154"/>
              <a:gd name="connsiteY8" fmla="*/ 111123 h 3103741"/>
              <a:gd name="connsiteX9" fmla="*/ 2516170 w 3079154"/>
              <a:gd name="connsiteY9" fmla="*/ 182722 h 3103741"/>
              <a:gd name="connsiteX10" fmla="*/ 2859070 w 3079154"/>
              <a:gd name="connsiteY10" fmla="*/ 579597 h 3103741"/>
              <a:gd name="connsiteX11" fmla="*/ 3078145 w 3079154"/>
              <a:gd name="connsiteY11" fmla="*/ 1176497 h 3103741"/>
              <a:gd name="connsiteX12" fmla="*/ 3045043 w 3079154"/>
              <a:gd name="connsiteY12" fmla="*/ 1632814 h 3103741"/>
              <a:gd name="connsiteX13" fmla="*/ 3038467 w 3079154"/>
              <a:gd name="connsiteY13" fmla="*/ 2045399 h 3103741"/>
              <a:gd name="connsiteX14" fmla="*/ 2830495 w 3079154"/>
              <a:gd name="connsiteY14" fmla="*/ 2471897 h 3103741"/>
              <a:gd name="connsiteX15" fmla="*/ 2455680 w 3079154"/>
              <a:gd name="connsiteY15" fmla="*/ 2928248 h 3103741"/>
              <a:gd name="connsiteX16" fmla="*/ 1526524 w 3079154"/>
              <a:gd name="connsiteY16" fmla="*/ 3103741 h 3103741"/>
              <a:gd name="connsiteX17" fmla="*/ 845327 w 3079154"/>
              <a:gd name="connsiteY17" fmla="*/ 2951137 h 3103741"/>
              <a:gd name="connsiteX18" fmla="*/ 465754 w 3079154"/>
              <a:gd name="connsiteY18" fmla="*/ 2725916 h 3103741"/>
              <a:gd name="connsiteX19" fmla="*/ 365273 w 3079154"/>
              <a:gd name="connsiteY19" fmla="*/ 2350398 h 3103741"/>
              <a:gd name="connsiteX20" fmla="*/ 103161 w 3079154"/>
              <a:gd name="connsiteY20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166225 w 3090519"/>
              <a:gd name="connsiteY4" fmla="*/ 466723 h 3103741"/>
              <a:gd name="connsiteX5" fmla="*/ 1031552 w 3090519"/>
              <a:gd name="connsiteY5" fmla="*/ 466725 h 3103741"/>
              <a:gd name="connsiteX6" fmla="*/ 1135990 w 3090519"/>
              <a:gd name="connsiteY6" fmla="*/ 83427 h 3103741"/>
              <a:gd name="connsiteX7" fmla="*/ 1739106 w 3090519"/>
              <a:gd name="connsiteY7" fmla="*/ 0 h 3103741"/>
              <a:gd name="connsiteX8" fmla="*/ 2201208 w 3090519"/>
              <a:gd name="connsiteY8" fmla="*/ 111123 h 3103741"/>
              <a:gd name="connsiteX9" fmla="*/ 2527535 w 3090519"/>
              <a:gd name="connsiteY9" fmla="*/ 182722 h 3103741"/>
              <a:gd name="connsiteX10" fmla="*/ 2870435 w 3090519"/>
              <a:gd name="connsiteY10" fmla="*/ 579597 h 3103741"/>
              <a:gd name="connsiteX11" fmla="*/ 3089510 w 3090519"/>
              <a:gd name="connsiteY11" fmla="*/ 1176497 h 3103741"/>
              <a:gd name="connsiteX12" fmla="*/ 3056408 w 3090519"/>
              <a:gd name="connsiteY12" fmla="*/ 1632814 h 3103741"/>
              <a:gd name="connsiteX13" fmla="*/ 3049832 w 3090519"/>
              <a:gd name="connsiteY13" fmla="*/ 2045399 h 3103741"/>
              <a:gd name="connsiteX14" fmla="*/ 2841860 w 3090519"/>
              <a:gd name="connsiteY14" fmla="*/ 2471897 h 3103741"/>
              <a:gd name="connsiteX15" fmla="*/ 2467045 w 3090519"/>
              <a:gd name="connsiteY15" fmla="*/ 2928248 h 3103741"/>
              <a:gd name="connsiteX16" fmla="*/ 1537889 w 3090519"/>
              <a:gd name="connsiteY16" fmla="*/ 3103741 h 3103741"/>
              <a:gd name="connsiteX17" fmla="*/ 856692 w 3090519"/>
              <a:gd name="connsiteY17" fmla="*/ 2951137 h 3103741"/>
              <a:gd name="connsiteX18" fmla="*/ 477119 w 3090519"/>
              <a:gd name="connsiteY18" fmla="*/ 2725916 h 3103741"/>
              <a:gd name="connsiteX19" fmla="*/ 376638 w 3090519"/>
              <a:gd name="connsiteY19" fmla="*/ 2350398 h 3103741"/>
              <a:gd name="connsiteX20" fmla="*/ 114526 w 3090519"/>
              <a:gd name="connsiteY20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247886 w 3090519"/>
              <a:gd name="connsiteY4" fmla="*/ 858997 h 3103741"/>
              <a:gd name="connsiteX5" fmla="*/ 166225 w 3090519"/>
              <a:gd name="connsiteY5" fmla="*/ 466723 h 3103741"/>
              <a:gd name="connsiteX6" fmla="*/ 1031552 w 3090519"/>
              <a:gd name="connsiteY6" fmla="*/ 466725 h 3103741"/>
              <a:gd name="connsiteX7" fmla="*/ 1135990 w 3090519"/>
              <a:gd name="connsiteY7" fmla="*/ 83427 h 3103741"/>
              <a:gd name="connsiteX8" fmla="*/ 1739106 w 3090519"/>
              <a:gd name="connsiteY8" fmla="*/ 0 h 3103741"/>
              <a:gd name="connsiteX9" fmla="*/ 2201208 w 3090519"/>
              <a:gd name="connsiteY9" fmla="*/ 111123 h 3103741"/>
              <a:gd name="connsiteX10" fmla="*/ 2527535 w 3090519"/>
              <a:gd name="connsiteY10" fmla="*/ 182722 h 3103741"/>
              <a:gd name="connsiteX11" fmla="*/ 2870435 w 3090519"/>
              <a:gd name="connsiteY11" fmla="*/ 579597 h 3103741"/>
              <a:gd name="connsiteX12" fmla="*/ 3089510 w 3090519"/>
              <a:gd name="connsiteY12" fmla="*/ 1176497 h 3103741"/>
              <a:gd name="connsiteX13" fmla="*/ 3056408 w 3090519"/>
              <a:gd name="connsiteY13" fmla="*/ 1632814 h 3103741"/>
              <a:gd name="connsiteX14" fmla="*/ 3049832 w 3090519"/>
              <a:gd name="connsiteY14" fmla="*/ 2045399 h 3103741"/>
              <a:gd name="connsiteX15" fmla="*/ 2841860 w 3090519"/>
              <a:gd name="connsiteY15" fmla="*/ 2471897 h 3103741"/>
              <a:gd name="connsiteX16" fmla="*/ 2467045 w 3090519"/>
              <a:gd name="connsiteY16" fmla="*/ 2928248 h 3103741"/>
              <a:gd name="connsiteX17" fmla="*/ 1537889 w 3090519"/>
              <a:gd name="connsiteY17" fmla="*/ 3103741 h 3103741"/>
              <a:gd name="connsiteX18" fmla="*/ 856692 w 3090519"/>
              <a:gd name="connsiteY18" fmla="*/ 2951137 h 3103741"/>
              <a:gd name="connsiteX19" fmla="*/ 477119 w 3090519"/>
              <a:gd name="connsiteY19" fmla="*/ 2725916 h 3103741"/>
              <a:gd name="connsiteX20" fmla="*/ 376638 w 3090519"/>
              <a:gd name="connsiteY20" fmla="*/ 2350398 h 3103741"/>
              <a:gd name="connsiteX21" fmla="*/ 114526 w 3090519"/>
              <a:gd name="connsiteY21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254236 w 3090519"/>
              <a:gd name="connsiteY4" fmla="*/ 852647 h 3103741"/>
              <a:gd name="connsiteX5" fmla="*/ 166225 w 3090519"/>
              <a:gd name="connsiteY5" fmla="*/ 466723 h 3103741"/>
              <a:gd name="connsiteX6" fmla="*/ 1031552 w 3090519"/>
              <a:gd name="connsiteY6" fmla="*/ 466725 h 3103741"/>
              <a:gd name="connsiteX7" fmla="*/ 1135990 w 3090519"/>
              <a:gd name="connsiteY7" fmla="*/ 83427 h 3103741"/>
              <a:gd name="connsiteX8" fmla="*/ 1739106 w 3090519"/>
              <a:gd name="connsiteY8" fmla="*/ 0 h 3103741"/>
              <a:gd name="connsiteX9" fmla="*/ 2201208 w 3090519"/>
              <a:gd name="connsiteY9" fmla="*/ 111123 h 3103741"/>
              <a:gd name="connsiteX10" fmla="*/ 2527535 w 3090519"/>
              <a:gd name="connsiteY10" fmla="*/ 182722 h 3103741"/>
              <a:gd name="connsiteX11" fmla="*/ 2870435 w 3090519"/>
              <a:gd name="connsiteY11" fmla="*/ 579597 h 3103741"/>
              <a:gd name="connsiteX12" fmla="*/ 3089510 w 3090519"/>
              <a:gd name="connsiteY12" fmla="*/ 1176497 h 3103741"/>
              <a:gd name="connsiteX13" fmla="*/ 3056408 w 3090519"/>
              <a:gd name="connsiteY13" fmla="*/ 1632814 h 3103741"/>
              <a:gd name="connsiteX14" fmla="*/ 3049832 w 3090519"/>
              <a:gd name="connsiteY14" fmla="*/ 2045399 h 3103741"/>
              <a:gd name="connsiteX15" fmla="*/ 2841860 w 3090519"/>
              <a:gd name="connsiteY15" fmla="*/ 2471897 h 3103741"/>
              <a:gd name="connsiteX16" fmla="*/ 2467045 w 3090519"/>
              <a:gd name="connsiteY16" fmla="*/ 2928248 h 3103741"/>
              <a:gd name="connsiteX17" fmla="*/ 1537889 w 3090519"/>
              <a:gd name="connsiteY17" fmla="*/ 3103741 h 3103741"/>
              <a:gd name="connsiteX18" fmla="*/ 856692 w 3090519"/>
              <a:gd name="connsiteY18" fmla="*/ 2951137 h 3103741"/>
              <a:gd name="connsiteX19" fmla="*/ 477119 w 3090519"/>
              <a:gd name="connsiteY19" fmla="*/ 2725916 h 3103741"/>
              <a:gd name="connsiteX20" fmla="*/ 376638 w 3090519"/>
              <a:gd name="connsiteY20" fmla="*/ 2350398 h 3103741"/>
              <a:gd name="connsiteX21" fmla="*/ 114526 w 3090519"/>
              <a:gd name="connsiteY21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254236 w 3090519"/>
              <a:gd name="connsiteY4" fmla="*/ 852647 h 3103741"/>
              <a:gd name="connsiteX5" fmla="*/ 356725 w 3090519"/>
              <a:gd name="connsiteY5" fmla="*/ 666748 h 3103741"/>
              <a:gd name="connsiteX6" fmla="*/ 1031552 w 3090519"/>
              <a:gd name="connsiteY6" fmla="*/ 466725 h 3103741"/>
              <a:gd name="connsiteX7" fmla="*/ 1135990 w 3090519"/>
              <a:gd name="connsiteY7" fmla="*/ 83427 h 3103741"/>
              <a:gd name="connsiteX8" fmla="*/ 1739106 w 3090519"/>
              <a:gd name="connsiteY8" fmla="*/ 0 h 3103741"/>
              <a:gd name="connsiteX9" fmla="*/ 2201208 w 3090519"/>
              <a:gd name="connsiteY9" fmla="*/ 111123 h 3103741"/>
              <a:gd name="connsiteX10" fmla="*/ 2527535 w 3090519"/>
              <a:gd name="connsiteY10" fmla="*/ 182722 h 3103741"/>
              <a:gd name="connsiteX11" fmla="*/ 2870435 w 3090519"/>
              <a:gd name="connsiteY11" fmla="*/ 579597 h 3103741"/>
              <a:gd name="connsiteX12" fmla="*/ 3089510 w 3090519"/>
              <a:gd name="connsiteY12" fmla="*/ 1176497 h 3103741"/>
              <a:gd name="connsiteX13" fmla="*/ 3056408 w 3090519"/>
              <a:gd name="connsiteY13" fmla="*/ 1632814 h 3103741"/>
              <a:gd name="connsiteX14" fmla="*/ 3049832 w 3090519"/>
              <a:gd name="connsiteY14" fmla="*/ 2045399 h 3103741"/>
              <a:gd name="connsiteX15" fmla="*/ 2841860 w 3090519"/>
              <a:gd name="connsiteY15" fmla="*/ 2471897 h 3103741"/>
              <a:gd name="connsiteX16" fmla="*/ 2467045 w 3090519"/>
              <a:gd name="connsiteY16" fmla="*/ 2928248 h 3103741"/>
              <a:gd name="connsiteX17" fmla="*/ 1537889 w 3090519"/>
              <a:gd name="connsiteY17" fmla="*/ 3103741 h 3103741"/>
              <a:gd name="connsiteX18" fmla="*/ 856692 w 3090519"/>
              <a:gd name="connsiteY18" fmla="*/ 2951137 h 3103741"/>
              <a:gd name="connsiteX19" fmla="*/ 477119 w 3090519"/>
              <a:gd name="connsiteY19" fmla="*/ 2725916 h 3103741"/>
              <a:gd name="connsiteX20" fmla="*/ 376638 w 3090519"/>
              <a:gd name="connsiteY20" fmla="*/ 2350398 h 3103741"/>
              <a:gd name="connsiteX21" fmla="*/ 114526 w 3090519"/>
              <a:gd name="connsiteY21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254236 w 3090519"/>
              <a:gd name="connsiteY4" fmla="*/ 852647 h 3103741"/>
              <a:gd name="connsiteX5" fmla="*/ 356725 w 3090519"/>
              <a:gd name="connsiteY5" fmla="*/ 666748 h 3103741"/>
              <a:gd name="connsiteX6" fmla="*/ 460052 w 3090519"/>
              <a:gd name="connsiteY6" fmla="*/ 469900 h 3103741"/>
              <a:gd name="connsiteX7" fmla="*/ 1135990 w 3090519"/>
              <a:gd name="connsiteY7" fmla="*/ 83427 h 3103741"/>
              <a:gd name="connsiteX8" fmla="*/ 1739106 w 3090519"/>
              <a:gd name="connsiteY8" fmla="*/ 0 h 3103741"/>
              <a:gd name="connsiteX9" fmla="*/ 2201208 w 3090519"/>
              <a:gd name="connsiteY9" fmla="*/ 111123 h 3103741"/>
              <a:gd name="connsiteX10" fmla="*/ 2527535 w 3090519"/>
              <a:gd name="connsiteY10" fmla="*/ 182722 h 3103741"/>
              <a:gd name="connsiteX11" fmla="*/ 2870435 w 3090519"/>
              <a:gd name="connsiteY11" fmla="*/ 579597 h 3103741"/>
              <a:gd name="connsiteX12" fmla="*/ 3089510 w 3090519"/>
              <a:gd name="connsiteY12" fmla="*/ 1176497 h 3103741"/>
              <a:gd name="connsiteX13" fmla="*/ 3056408 w 3090519"/>
              <a:gd name="connsiteY13" fmla="*/ 1632814 h 3103741"/>
              <a:gd name="connsiteX14" fmla="*/ 3049832 w 3090519"/>
              <a:gd name="connsiteY14" fmla="*/ 2045399 h 3103741"/>
              <a:gd name="connsiteX15" fmla="*/ 2841860 w 3090519"/>
              <a:gd name="connsiteY15" fmla="*/ 2471897 h 3103741"/>
              <a:gd name="connsiteX16" fmla="*/ 2467045 w 3090519"/>
              <a:gd name="connsiteY16" fmla="*/ 2928248 h 3103741"/>
              <a:gd name="connsiteX17" fmla="*/ 1537889 w 3090519"/>
              <a:gd name="connsiteY17" fmla="*/ 3103741 h 3103741"/>
              <a:gd name="connsiteX18" fmla="*/ 856692 w 3090519"/>
              <a:gd name="connsiteY18" fmla="*/ 2951137 h 3103741"/>
              <a:gd name="connsiteX19" fmla="*/ 477119 w 3090519"/>
              <a:gd name="connsiteY19" fmla="*/ 2725916 h 3103741"/>
              <a:gd name="connsiteX20" fmla="*/ 376638 w 3090519"/>
              <a:gd name="connsiteY20" fmla="*/ 2350398 h 3103741"/>
              <a:gd name="connsiteX21" fmla="*/ 114526 w 3090519"/>
              <a:gd name="connsiteY21" fmla="*/ 2026349 h 3103741"/>
              <a:gd name="connsiteX0" fmla="*/ 230975 w 3206968"/>
              <a:gd name="connsiteY0" fmla="*/ 2026349 h 3103741"/>
              <a:gd name="connsiteX1" fmla="*/ 183359 w 3206968"/>
              <a:gd name="connsiteY1" fmla="*/ 1817847 h 3103741"/>
              <a:gd name="connsiteX2" fmla="*/ 135734 w 3206968"/>
              <a:gd name="connsiteY2" fmla="*/ 1567022 h 3103741"/>
              <a:gd name="connsiteX3" fmla="*/ 116449 w 3206968"/>
              <a:gd name="connsiteY3" fmla="*/ 1191489 h 3103741"/>
              <a:gd name="connsiteX4" fmla="*/ 370685 w 3206968"/>
              <a:gd name="connsiteY4" fmla="*/ 852647 h 3103741"/>
              <a:gd name="connsiteX5" fmla="*/ 473174 w 3206968"/>
              <a:gd name="connsiteY5" fmla="*/ 666748 h 3103741"/>
              <a:gd name="connsiteX6" fmla="*/ 576501 w 3206968"/>
              <a:gd name="connsiteY6" fmla="*/ 469900 h 3103741"/>
              <a:gd name="connsiteX7" fmla="*/ 1252439 w 3206968"/>
              <a:gd name="connsiteY7" fmla="*/ 83427 h 3103741"/>
              <a:gd name="connsiteX8" fmla="*/ 1855555 w 3206968"/>
              <a:gd name="connsiteY8" fmla="*/ 0 h 3103741"/>
              <a:gd name="connsiteX9" fmla="*/ 2317657 w 3206968"/>
              <a:gd name="connsiteY9" fmla="*/ 111123 h 3103741"/>
              <a:gd name="connsiteX10" fmla="*/ 2643984 w 3206968"/>
              <a:gd name="connsiteY10" fmla="*/ 182722 h 3103741"/>
              <a:gd name="connsiteX11" fmla="*/ 2986884 w 3206968"/>
              <a:gd name="connsiteY11" fmla="*/ 579597 h 3103741"/>
              <a:gd name="connsiteX12" fmla="*/ 3205959 w 3206968"/>
              <a:gd name="connsiteY12" fmla="*/ 1176497 h 3103741"/>
              <a:gd name="connsiteX13" fmla="*/ 3172857 w 3206968"/>
              <a:gd name="connsiteY13" fmla="*/ 1632814 h 3103741"/>
              <a:gd name="connsiteX14" fmla="*/ 3166281 w 3206968"/>
              <a:gd name="connsiteY14" fmla="*/ 2045399 h 3103741"/>
              <a:gd name="connsiteX15" fmla="*/ 2958309 w 3206968"/>
              <a:gd name="connsiteY15" fmla="*/ 2471897 h 3103741"/>
              <a:gd name="connsiteX16" fmla="*/ 2583494 w 3206968"/>
              <a:gd name="connsiteY16" fmla="*/ 2928248 h 3103741"/>
              <a:gd name="connsiteX17" fmla="*/ 1654338 w 3206968"/>
              <a:gd name="connsiteY17" fmla="*/ 3103741 h 3103741"/>
              <a:gd name="connsiteX18" fmla="*/ 973141 w 3206968"/>
              <a:gd name="connsiteY18" fmla="*/ 2951137 h 3103741"/>
              <a:gd name="connsiteX19" fmla="*/ 593568 w 3206968"/>
              <a:gd name="connsiteY19" fmla="*/ 2725916 h 3103741"/>
              <a:gd name="connsiteX20" fmla="*/ 493087 w 3206968"/>
              <a:gd name="connsiteY20" fmla="*/ 2350398 h 3103741"/>
              <a:gd name="connsiteX21" fmla="*/ 230975 w 3206968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68686"/>
              <a:gd name="connsiteX1" fmla="*/ 278748 w 3302357"/>
              <a:gd name="connsiteY1" fmla="*/ 1817847 h 3168686"/>
              <a:gd name="connsiteX2" fmla="*/ 231123 w 3302357"/>
              <a:gd name="connsiteY2" fmla="*/ 1567022 h 3168686"/>
              <a:gd name="connsiteX3" fmla="*/ 211838 w 3302357"/>
              <a:gd name="connsiteY3" fmla="*/ 1191489 h 3168686"/>
              <a:gd name="connsiteX4" fmla="*/ 466074 w 3302357"/>
              <a:gd name="connsiteY4" fmla="*/ 852647 h 3168686"/>
              <a:gd name="connsiteX5" fmla="*/ 568563 w 3302357"/>
              <a:gd name="connsiteY5" fmla="*/ 666748 h 3168686"/>
              <a:gd name="connsiteX6" fmla="*/ 671890 w 3302357"/>
              <a:gd name="connsiteY6" fmla="*/ 469900 h 3168686"/>
              <a:gd name="connsiteX7" fmla="*/ 1347828 w 3302357"/>
              <a:gd name="connsiteY7" fmla="*/ 83427 h 3168686"/>
              <a:gd name="connsiteX8" fmla="*/ 1950944 w 3302357"/>
              <a:gd name="connsiteY8" fmla="*/ 0 h 3168686"/>
              <a:gd name="connsiteX9" fmla="*/ 2413046 w 3302357"/>
              <a:gd name="connsiteY9" fmla="*/ 111123 h 3168686"/>
              <a:gd name="connsiteX10" fmla="*/ 2739373 w 3302357"/>
              <a:gd name="connsiteY10" fmla="*/ 182722 h 3168686"/>
              <a:gd name="connsiteX11" fmla="*/ 3082273 w 3302357"/>
              <a:gd name="connsiteY11" fmla="*/ 579597 h 3168686"/>
              <a:gd name="connsiteX12" fmla="*/ 3301348 w 3302357"/>
              <a:gd name="connsiteY12" fmla="*/ 1176497 h 3168686"/>
              <a:gd name="connsiteX13" fmla="*/ 3268246 w 3302357"/>
              <a:gd name="connsiteY13" fmla="*/ 1632814 h 3168686"/>
              <a:gd name="connsiteX14" fmla="*/ 3261670 w 3302357"/>
              <a:gd name="connsiteY14" fmla="*/ 2045399 h 3168686"/>
              <a:gd name="connsiteX15" fmla="*/ 3053698 w 3302357"/>
              <a:gd name="connsiteY15" fmla="*/ 2471897 h 3168686"/>
              <a:gd name="connsiteX16" fmla="*/ 2678883 w 3302357"/>
              <a:gd name="connsiteY16" fmla="*/ 2928248 h 3168686"/>
              <a:gd name="connsiteX17" fmla="*/ 1749727 w 3302357"/>
              <a:gd name="connsiteY17" fmla="*/ 3103741 h 3168686"/>
              <a:gd name="connsiteX18" fmla="*/ 1068530 w 3302357"/>
              <a:gd name="connsiteY18" fmla="*/ 2951137 h 3168686"/>
              <a:gd name="connsiteX19" fmla="*/ 688957 w 3302357"/>
              <a:gd name="connsiteY19" fmla="*/ 2725916 h 3168686"/>
              <a:gd name="connsiteX20" fmla="*/ 588476 w 3302357"/>
              <a:gd name="connsiteY20" fmla="*/ 2350398 h 3168686"/>
              <a:gd name="connsiteX21" fmla="*/ 326364 w 3302357"/>
              <a:gd name="connsiteY21" fmla="*/ 2026349 h 3168686"/>
              <a:gd name="connsiteX0" fmla="*/ 326364 w 3302357"/>
              <a:gd name="connsiteY0" fmla="*/ 2026349 h 3239705"/>
              <a:gd name="connsiteX1" fmla="*/ 278748 w 3302357"/>
              <a:gd name="connsiteY1" fmla="*/ 1817847 h 3239705"/>
              <a:gd name="connsiteX2" fmla="*/ 231123 w 3302357"/>
              <a:gd name="connsiteY2" fmla="*/ 1567022 h 3239705"/>
              <a:gd name="connsiteX3" fmla="*/ 211838 w 3302357"/>
              <a:gd name="connsiteY3" fmla="*/ 1191489 h 3239705"/>
              <a:gd name="connsiteX4" fmla="*/ 466074 w 3302357"/>
              <a:gd name="connsiteY4" fmla="*/ 852647 h 3239705"/>
              <a:gd name="connsiteX5" fmla="*/ 568563 w 3302357"/>
              <a:gd name="connsiteY5" fmla="*/ 666748 h 3239705"/>
              <a:gd name="connsiteX6" fmla="*/ 671890 w 3302357"/>
              <a:gd name="connsiteY6" fmla="*/ 469900 h 3239705"/>
              <a:gd name="connsiteX7" fmla="*/ 1347828 w 3302357"/>
              <a:gd name="connsiteY7" fmla="*/ 83427 h 3239705"/>
              <a:gd name="connsiteX8" fmla="*/ 1950944 w 3302357"/>
              <a:gd name="connsiteY8" fmla="*/ 0 h 3239705"/>
              <a:gd name="connsiteX9" fmla="*/ 2413046 w 3302357"/>
              <a:gd name="connsiteY9" fmla="*/ 111123 h 3239705"/>
              <a:gd name="connsiteX10" fmla="*/ 2739373 w 3302357"/>
              <a:gd name="connsiteY10" fmla="*/ 182722 h 3239705"/>
              <a:gd name="connsiteX11" fmla="*/ 3082273 w 3302357"/>
              <a:gd name="connsiteY11" fmla="*/ 579597 h 3239705"/>
              <a:gd name="connsiteX12" fmla="*/ 3301348 w 3302357"/>
              <a:gd name="connsiteY12" fmla="*/ 1176497 h 3239705"/>
              <a:gd name="connsiteX13" fmla="*/ 3268246 w 3302357"/>
              <a:gd name="connsiteY13" fmla="*/ 1632814 h 3239705"/>
              <a:gd name="connsiteX14" fmla="*/ 3261670 w 3302357"/>
              <a:gd name="connsiteY14" fmla="*/ 2045399 h 3239705"/>
              <a:gd name="connsiteX15" fmla="*/ 3053698 w 3302357"/>
              <a:gd name="connsiteY15" fmla="*/ 2471897 h 3239705"/>
              <a:gd name="connsiteX16" fmla="*/ 2678883 w 3302357"/>
              <a:gd name="connsiteY16" fmla="*/ 2928248 h 3239705"/>
              <a:gd name="connsiteX17" fmla="*/ 1749727 w 3302357"/>
              <a:gd name="connsiteY17" fmla="*/ 3103741 h 3239705"/>
              <a:gd name="connsiteX18" fmla="*/ 1068530 w 3302357"/>
              <a:gd name="connsiteY18" fmla="*/ 2951137 h 3239705"/>
              <a:gd name="connsiteX19" fmla="*/ 688957 w 3302357"/>
              <a:gd name="connsiteY19" fmla="*/ 2725916 h 3239705"/>
              <a:gd name="connsiteX20" fmla="*/ 588476 w 3302357"/>
              <a:gd name="connsiteY20" fmla="*/ 2350398 h 3239705"/>
              <a:gd name="connsiteX21" fmla="*/ 326364 w 3302357"/>
              <a:gd name="connsiteY21" fmla="*/ 2026349 h 3239705"/>
              <a:gd name="connsiteX0" fmla="*/ 326364 w 3302357"/>
              <a:gd name="connsiteY0" fmla="*/ 2026349 h 3241374"/>
              <a:gd name="connsiteX1" fmla="*/ 278748 w 3302357"/>
              <a:gd name="connsiteY1" fmla="*/ 1817847 h 3241374"/>
              <a:gd name="connsiteX2" fmla="*/ 231123 w 3302357"/>
              <a:gd name="connsiteY2" fmla="*/ 1567022 h 3241374"/>
              <a:gd name="connsiteX3" fmla="*/ 211838 w 3302357"/>
              <a:gd name="connsiteY3" fmla="*/ 1191489 h 3241374"/>
              <a:gd name="connsiteX4" fmla="*/ 466074 w 3302357"/>
              <a:gd name="connsiteY4" fmla="*/ 852647 h 3241374"/>
              <a:gd name="connsiteX5" fmla="*/ 568563 w 3302357"/>
              <a:gd name="connsiteY5" fmla="*/ 666748 h 3241374"/>
              <a:gd name="connsiteX6" fmla="*/ 671890 w 3302357"/>
              <a:gd name="connsiteY6" fmla="*/ 469900 h 3241374"/>
              <a:gd name="connsiteX7" fmla="*/ 1347828 w 3302357"/>
              <a:gd name="connsiteY7" fmla="*/ 83427 h 3241374"/>
              <a:gd name="connsiteX8" fmla="*/ 1950944 w 3302357"/>
              <a:gd name="connsiteY8" fmla="*/ 0 h 3241374"/>
              <a:gd name="connsiteX9" fmla="*/ 2413046 w 3302357"/>
              <a:gd name="connsiteY9" fmla="*/ 111123 h 3241374"/>
              <a:gd name="connsiteX10" fmla="*/ 2739373 w 3302357"/>
              <a:gd name="connsiteY10" fmla="*/ 182722 h 3241374"/>
              <a:gd name="connsiteX11" fmla="*/ 3082273 w 3302357"/>
              <a:gd name="connsiteY11" fmla="*/ 579597 h 3241374"/>
              <a:gd name="connsiteX12" fmla="*/ 3301348 w 3302357"/>
              <a:gd name="connsiteY12" fmla="*/ 1176497 h 3241374"/>
              <a:gd name="connsiteX13" fmla="*/ 3268246 w 3302357"/>
              <a:gd name="connsiteY13" fmla="*/ 1632814 h 3241374"/>
              <a:gd name="connsiteX14" fmla="*/ 3261670 w 3302357"/>
              <a:gd name="connsiteY14" fmla="*/ 2045399 h 3241374"/>
              <a:gd name="connsiteX15" fmla="*/ 3053698 w 3302357"/>
              <a:gd name="connsiteY15" fmla="*/ 2471897 h 3241374"/>
              <a:gd name="connsiteX16" fmla="*/ 2678883 w 3302357"/>
              <a:gd name="connsiteY16" fmla="*/ 2928248 h 3241374"/>
              <a:gd name="connsiteX17" fmla="*/ 1749727 w 3302357"/>
              <a:gd name="connsiteY17" fmla="*/ 3103741 h 3241374"/>
              <a:gd name="connsiteX18" fmla="*/ 1068530 w 3302357"/>
              <a:gd name="connsiteY18" fmla="*/ 2951137 h 3241374"/>
              <a:gd name="connsiteX19" fmla="*/ 688957 w 3302357"/>
              <a:gd name="connsiteY19" fmla="*/ 2725916 h 3241374"/>
              <a:gd name="connsiteX20" fmla="*/ 588476 w 3302357"/>
              <a:gd name="connsiteY20" fmla="*/ 2350398 h 3241374"/>
              <a:gd name="connsiteX21" fmla="*/ 326364 w 3302357"/>
              <a:gd name="connsiteY21" fmla="*/ 2026349 h 3241374"/>
              <a:gd name="connsiteX0" fmla="*/ 326364 w 3302357"/>
              <a:gd name="connsiteY0" fmla="*/ 2026349 h 3316553"/>
              <a:gd name="connsiteX1" fmla="*/ 278748 w 3302357"/>
              <a:gd name="connsiteY1" fmla="*/ 1817847 h 3316553"/>
              <a:gd name="connsiteX2" fmla="*/ 231123 w 3302357"/>
              <a:gd name="connsiteY2" fmla="*/ 1567022 h 3316553"/>
              <a:gd name="connsiteX3" fmla="*/ 211838 w 3302357"/>
              <a:gd name="connsiteY3" fmla="*/ 1191489 h 3316553"/>
              <a:gd name="connsiteX4" fmla="*/ 466074 w 3302357"/>
              <a:gd name="connsiteY4" fmla="*/ 852647 h 3316553"/>
              <a:gd name="connsiteX5" fmla="*/ 568563 w 3302357"/>
              <a:gd name="connsiteY5" fmla="*/ 666748 h 3316553"/>
              <a:gd name="connsiteX6" fmla="*/ 671890 w 3302357"/>
              <a:gd name="connsiteY6" fmla="*/ 469900 h 3316553"/>
              <a:gd name="connsiteX7" fmla="*/ 1347828 w 3302357"/>
              <a:gd name="connsiteY7" fmla="*/ 83427 h 3316553"/>
              <a:gd name="connsiteX8" fmla="*/ 1950944 w 3302357"/>
              <a:gd name="connsiteY8" fmla="*/ 0 h 3316553"/>
              <a:gd name="connsiteX9" fmla="*/ 2413046 w 3302357"/>
              <a:gd name="connsiteY9" fmla="*/ 111123 h 3316553"/>
              <a:gd name="connsiteX10" fmla="*/ 2739373 w 3302357"/>
              <a:gd name="connsiteY10" fmla="*/ 182722 h 3316553"/>
              <a:gd name="connsiteX11" fmla="*/ 3082273 w 3302357"/>
              <a:gd name="connsiteY11" fmla="*/ 579597 h 3316553"/>
              <a:gd name="connsiteX12" fmla="*/ 3301348 w 3302357"/>
              <a:gd name="connsiteY12" fmla="*/ 1176497 h 3316553"/>
              <a:gd name="connsiteX13" fmla="*/ 3268246 w 3302357"/>
              <a:gd name="connsiteY13" fmla="*/ 1632814 h 3316553"/>
              <a:gd name="connsiteX14" fmla="*/ 3261670 w 3302357"/>
              <a:gd name="connsiteY14" fmla="*/ 2045399 h 3316553"/>
              <a:gd name="connsiteX15" fmla="*/ 3053698 w 3302357"/>
              <a:gd name="connsiteY15" fmla="*/ 2471897 h 3316553"/>
              <a:gd name="connsiteX16" fmla="*/ 2678883 w 3302357"/>
              <a:gd name="connsiteY16" fmla="*/ 2928248 h 3316553"/>
              <a:gd name="connsiteX17" fmla="*/ 1749727 w 3302357"/>
              <a:gd name="connsiteY17" fmla="*/ 3103741 h 3316553"/>
              <a:gd name="connsiteX18" fmla="*/ 1068530 w 3302357"/>
              <a:gd name="connsiteY18" fmla="*/ 2951137 h 3316553"/>
              <a:gd name="connsiteX19" fmla="*/ 688957 w 3302357"/>
              <a:gd name="connsiteY19" fmla="*/ 2725916 h 3316553"/>
              <a:gd name="connsiteX20" fmla="*/ 588476 w 3302357"/>
              <a:gd name="connsiteY20" fmla="*/ 2350398 h 3316553"/>
              <a:gd name="connsiteX21" fmla="*/ 326364 w 3302357"/>
              <a:gd name="connsiteY21" fmla="*/ 2026349 h 3316553"/>
              <a:gd name="connsiteX0" fmla="*/ 326364 w 3302357"/>
              <a:gd name="connsiteY0" fmla="*/ 2026349 h 3306953"/>
              <a:gd name="connsiteX1" fmla="*/ 278748 w 3302357"/>
              <a:gd name="connsiteY1" fmla="*/ 1817847 h 3306953"/>
              <a:gd name="connsiteX2" fmla="*/ 231123 w 3302357"/>
              <a:gd name="connsiteY2" fmla="*/ 1567022 h 3306953"/>
              <a:gd name="connsiteX3" fmla="*/ 211838 w 3302357"/>
              <a:gd name="connsiteY3" fmla="*/ 1191489 h 3306953"/>
              <a:gd name="connsiteX4" fmla="*/ 466074 w 3302357"/>
              <a:gd name="connsiteY4" fmla="*/ 852647 h 3306953"/>
              <a:gd name="connsiteX5" fmla="*/ 568563 w 3302357"/>
              <a:gd name="connsiteY5" fmla="*/ 666748 h 3306953"/>
              <a:gd name="connsiteX6" fmla="*/ 671890 w 3302357"/>
              <a:gd name="connsiteY6" fmla="*/ 469900 h 3306953"/>
              <a:gd name="connsiteX7" fmla="*/ 1347828 w 3302357"/>
              <a:gd name="connsiteY7" fmla="*/ 83427 h 3306953"/>
              <a:gd name="connsiteX8" fmla="*/ 1950944 w 3302357"/>
              <a:gd name="connsiteY8" fmla="*/ 0 h 3306953"/>
              <a:gd name="connsiteX9" fmla="*/ 2413046 w 3302357"/>
              <a:gd name="connsiteY9" fmla="*/ 111123 h 3306953"/>
              <a:gd name="connsiteX10" fmla="*/ 2739373 w 3302357"/>
              <a:gd name="connsiteY10" fmla="*/ 182722 h 3306953"/>
              <a:gd name="connsiteX11" fmla="*/ 3082273 w 3302357"/>
              <a:gd name="connsiteY11" fmla="*/ 579597 h 3306953"/>
              <a:gd name="connsiteX12" fmla="*/ 3301348 w 3302357"/>
              <a:gd name="connsiteY12" fmla="*/ 1176497 h 3306953"/>
              <a:gd name="connsiteX13" fmla="*/ 3268246 w 3302357"/>
              <a:gd name="connsiteY13" fmla="*/ 1632814 h 3306953"/>
              <a:gd name="connsiteX14" fmla="*/ 3261670 w 3302357"/>
              <a:gd name="connsiteY14" fmla="*/ 2045399 h 3306953"/>
              <a:gd name="connsiteX15" fmla="*/ 3053698 w 3302357"/>
              <a:gd name="connsiteY15" fmla="*/ 2471897 h 3306953"/>
              <a:gd name="connsiteX16" fmla="*/ 2678883 w 3302357"/>
              <a:gd name="connsiteY16" fmla="*/ 2928248 h 3306953"/>
              <a:gd name="connsiteX17" fmla="*/ 1749727 w 3302357"/>
              <a:gd name="connsiteY17" fmla="*/ 3103741 h 3306953"/>
              <a:gd name="connsiteX18" fmla="*/ 1068530 w 3302357"/>
              <a:gd name="connsiteY18" fmla="*/ 2951137 h 3306953"/>
              <a:gd name="connsiteX19" fmla="*/ 688957 w 3302357"/>
              <a:gd name="connsiteY19" fmla="*/ 2725916 h 3306953"/>
              <a:gd name="connsiteX20" fmla="*/ 588476 w 3302357"/>
              <a:gd name="connsiteY20" fmla="*/ 2350398 h 3306953"/>
              <a:gd name="connsiteX21" fmla="*/ 326364 w 3302357"/>
              <a:gd name="connsiteY21" fmla="*/ 2026349 h 3306953"/>
              <a:gd name="connsiteX0" fmla="*/ 326364 w 3302357"/>
              <a:gd name="connsiteY0" fmla="*/ 2026349 h 3312435"/>
              <a:gd name="connsiteX1" fmla="*/ 278748 w 3302357"/>
              <a:gd name="connsiteY1" fmla="*/ 1817847 h 3312435"/>
              <a:gd name="connsiteX2" fmla="*/ 231123 w 3302357"/>
              <a:gd name="connsiteY2" fmla="*/ 1567022 h 3312435"/>
              <a:gd name="connsiteX3" fmla="*/ 211838 w 3302357"/>
              <a:gd name="connsiteY3" fmla="*/ 1191489 h 3312435"/>
              <a:gd name="connsiteX4" fmla="*/ 466074 w 3302357"/>
              <a:gd name="connsiteY4" fmla="*/ 852647 h 3312435"/>
              <a:gd name="connsiteX5" fmla="*/ 568563 w 3302357"/>
              <a:gd name="connsiteY5" fmla="*/ 666748 h 3312435"/>
              <a:gd name="connsiteX6" fmla="*/ 671890 w 3302357"/>
              <a:gd name="connsiteY6" fmla="*/ 469900 h 3312435"/>
              <a:gd name="connsiteX7" fmla="*/ 1347828 w 3302357"/>
              <a:gd name="connsiteY7" fmla="*/ 83427 h 3312435"/>
              <a:gd name="connsiteX8" fmla="*/ 1950944 w 3302357"/>
              <a:gd name="connsiteY8" fmla="*/ 0 h 3312435"/>
              <a:gd name="connsiteX9" fmla="*/ 2413046 w 3302357"/>
              <a:gd name="connsiteY9" fmla="*/ 111123 h 3312435"/>
              <a:gd name="connsiteX10" fmla="*/ 2739373 w 3302357"/>
              <a:gd name="connsiteY10" fmla="*/ 182722 h 3312435"/>
              <a:gd name="connsiteX11" fmla="*/ 3082273 w 3302357"/>
              <a:gd name="connsiteY11" fmla="*/ 579597 h 3312435"/>
              <a:gd name="connsiteX12" fmla="*/ 3301348 w 3302357"/>
              <a:gd name="connsiteY12" fmla="*/ 1176497 h 3312435"/>
              <a:gd name="connsiteX13" fmla="*/ 3268246 w 3302357"/>
              <a:gd name="connsiteY13" fmla="*/ 1632814 h 3312435"/>
              <a:gd name="connsiteX14" fmla="*/ 3261670 w 3302357"/>
              <a:gd name="connsiteY14" fmla="*/ 2045399 h 3312435"/>
              <a:gd name="connsiteX15" fmla="*/ 3053698 w 3302357"/>
              <a:gd name="connsiteY15" fmla="*/ 2471897 h 3312435"/>
              <a:gd name="connsiteX16" fmla="*/ 2678883 w 3302357"/>
              <a:gd name="connsiteY16" fmla="*/ 2928248 h 3312435"/>
              <a:gd name="connsiteX17" fmla="*/ 1749727 w 3302357"/>
              <a:gd name="connsiteY17" fmla="*/ 3103741 h 3312435"/>
              <a:gd name="connsiteX18" fmla="*/ 1068530 w 3302357"/>
              <a:gd name="connsiteY18" fmla="*/ 2951137 h 3312435"/>
              <a:gd name="connsiteX19" fmla="*/ 688957 w 3302357"/>
              <a:gd name="connsiteY19" fmla="*/ 2725916 h 3312435"/>
              <a:gd name="connsiteX20" fmla="*/ 588476 w 3302357"/>
              <a:gd name="connsiteY20" fmla="*/ 2350398 h 3312435"/>
              <a:gd name="connsiteX21" fmla="*/ 326364 w 3302357"/>
              <a:gd name="connsiteY21" fmla="*/ 2026349 h 3312435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83489"/>
              <a:gd name="connsiteY0" fmla="*/ 2026349 h 3313807"/>
              <a:gd name="connsiteX1" fmla="*/ 278748 w 3383489"/>
              <a:gd name="connsiteY1" fmla="*/ 1817847 h 3313807"/>
              <a:gd name="connsiteX2" fmla="*/ 231123 w 3383489"/>
              <a:gd name="connsiteY2" fmla="*/ 1567022 h 3313807"/>
              <a:gd name="connsiteX3" fmla="*/ 211838 w 3383489"/>
              <a:gd name="connsiteY3" fmla="*/ 1191489 h 3313807"/>
              <a:gd name="connsiteX4" fmla="*/ 466074 w 3383489"/>
              <a:gd name="connsiteY4" fmla="*/ 852647 h 3313807"/>
              <a:gd name="connsiteX5" fmla="*/ 568563 w 3383489"/>
              <a:gd name="connsiteY5" fmla="*/ 666748 h 3313807"/>
              <a:gd name="connsiteX6" fmla="*/ 671890 w 3383489"/>
              <a:gd name="connsiteY6" fmla="*/ 469900 h 3313807"/>
              <a:gd name="connsiteX7" fmla="*/ 1347828 w 3383489"/>
              <a:gd name="connsiteY7" fmla="*/ 83427 h 3313807"/>
              <a:gd name="connsiteX8" fmla="*/ 1950944 w 3383489"/>
              <a:gd name="connsiteY8" fmla="*/ 0 h 3313807"/>
              <a:gd name="connsiteX9" fmla="*/ 2413046 w 3383489"/>
              <a:gd name="connsiteY9" fmla="*/ 111123 h 3313807"/>
              <a:gd name="connsiteX10" fmla="*/ 2739373 w 3383489"/>
              <a:gd name="connsiteY10" fmla="*/ 182722 h 3313807"/>
              <a:gd name="connsiteX11" fmla="*/ 3082273 w 3383489"/>
              <a:gd name="connsiteY11" fmla="*/ 579597 h 3313807"/>
              <a:gd name="connsiteX12" fmla="*/ 3301348 w 3383489"/>
              <a:gd name="connsiteY12" fmla="*/ 1176497 h 3313807"/>
              <a:gd name="connsiteX13" fmla="*/ 3268246 w 3383489"/>
              <a:gd name="connsiteY13" fmla="*/ 1632814 h 3313807"/>
              <a:gd name="connsiteX14" fmla="*/ 3261670 w 3383489"/>
              <a:gd name="connsiteY14" fmla="*/ 2045399 h 3313807"/>
              <a:gd name="connsiteX15" fmla="*/ 3053698 w 3383489"/>
              <a:gd name="connsiteY15" fmla="*/ 2471897 h 3313807"/>
              <a:gd name="connsiteX16" fmla="*/ 2678883 w 3383489"/>
              <a:gd name="connsiteY16" fmla="*/ 2928248 h 3313807"/>
              <a:gd name="connsiteX17" fmla="*/ 1749727 w 3383489"/>
              <a:gd name="connsiteY17" fmla="*/ 3103741 h 3313807"/>
              <a:gd name="connsiteX18" fmla="*/ 1068530 w 3383489"/>
              <a:gd name="connsiteY18" fmla="*/ 2951137 h 3313807"/>
              <a:gd name="connsiteX19" fmla="*/ 688957 w 3383489"/>
              <a:gd name="connsiteY19" fmla="*/ 2725916 h 3313807"/>
              <a:gd name="connsiteX20" fmla="*/ 588476 w 3383489"/>
              <a:gd name="connsiteY20" fmla="*/ 2350398 h 3313807"/>
              <a:gd name="connsiteX21" fmla="*/ 326364 w 3383489"/>
              <a:gd name="connsiteY21" fmla="*/ 2026349 h 3313807"/>
              <a:gd name="connsiteX0" fmla="*/ 326364 w 3404984"/>
              <a:gd name="connsiteY0" fmla="*/ 2026349 h 3313807"/>
              <a:gd name="connsiteX1" fmla="*/ 278748 w 3404984"/>
              <a:gd name="connsiteY1" fmla="*/ 1817847 h 3313807"/>
              <a:gd name="connsiteX2" fmla="*/ 231123 w 3404984"/>
              <a:gd name="connsiteY2" fmla="*/ 1567022 h 3313807"/>
              <a:gd name="connsiteX3" fmla="*/ 211838 w 3404984"/>
              <a:gd name="connsiteY3" fmla="*/ 1191489 h 3313807"/>
              <a:gd name="connsiteX4" fmla="*/ 466074 w 3404984"/>
              <a:gd name="connsiteY4" fmla="*/ 852647 h 3313807"/>
              <a:gd name="connsiteX5" fmla="*/ 568563 w 3404984"/>
              <a:gd name="connsiteY5" fmla="*/ 666748 h 3313807"/>
              <a:gd name="connsiteX6" fmla="*/ 671890 w 3404984"/>
              <a:gd name="connsiteY6" fmla="*/ 469900 h 3313807"/>
              <a:gd name="connsiteX7" fmla="*/ 1347828 w 3404984"/>
              <a:gd name="connsiteY7" fmla="*/ 83427 h 3313807"/>
              <a:gd name="connsiteX8" fmla="*/ 1950944 w 3404984"/>
              <a:gd name="connsiteY8" fmla="*/ 0 h 3313807"/>
              <a:gd name="connsiteX9" fmla="*/ 2413046 w 3404984"/>
              <a:gd name="connsiteY9" fmla="*/ 111123 h 3313807"/>
              <a:gd name="connsiteX10" fmla="*/ 2739373 w 3404984"/>
              <a:gd name="connsiteY10" fmla="*/ 182722 h 3313807"/>
              <a:gd name="connsiteX11" fmla="*/ 3082273 w 3404984"/>
              <a:gd name="connsiteY11" fmla="*/ 579597 h 3313807"/>
              <a:gd name="connsiteX12" fmla="*/ 3301348 w 3404984"/>
              <a:gd name="connsiteY12" fmla="*/ 1176497 h 3313807"/>
              <a:gd name="connsiteX13" fmla="*/ 3268246 w 3404984"/>
              <a:gd name="connsiteY13" fmla="*/ 1632814 h 3313807"/>
              <a:gd name="connsiteX14" fmla="*/ 3261670 w 3404984"/>
              <a:gd name="connsiteY14" fmla="*/ 2045399 h 3313807"/>
              <a:gd name="connsiteX15" fmla="*/ 3053698 w 3404984"/>
              <a:gd name="connsiteY15" fmla="*/ 2471897 h 3313807"/>
              <a:gd name="connsiteX16" fmla="*/ 2678883 w 3404984"/>
              <a:gd name="connsiteY16" fmla="*/ 2928248 h 3313807"/>
              <a:gd name="connsiteX17" fmla="*/ 1749727 w 3404984"/>
              <a:gd name="connsiteY17" fmla="*/ 3103741 h 3313807"/>
              <a:gd name="connsiteX18" fmla="*/ 1068530 w 3404984"/>
              <a:gd name="connsiteY18" fmla="*/ 2951137 h 3313807"/>
              <a:gd name="connsiteX19" fmla="*/ 688957 w 3404984"/>
              <a:gd name="connsiteY19" fmla="*/ 2725916 h 3313807"/>
              <a:gd name="connsiteX20" fmla="*/ 588476 w 3404984"/>
              <a:gd name="connsiteY20" fmla="*/ 2350398 h 3313807"/>
              <a:gd name="connsiteX21" fmla="*/ 326364 w 3404984"/>
              <a:gd name="connsiteY21" fmla="*/ 2026349 h 3313807"/>
              <a:gd name="connsiteX0" fmla="*/ 326364 w 3479759"/>
              <a:gd name="connsiteY0" fmla="*/ 2026349 h 3313807"/>
              <a:gd name="connsiteX1" fmla="*/ 278748 w 3479759"/>
              <a:gd name="connsiteY1" fmla="*/ 1817847 h 3313807"/>
              <a:gd name="connsiteX2" fmla="*/ 231123 w 3479759"/>
              <a:gd name="connsiteY2" fmla="*/ 1567022 h 3313807"/>
              <a:gd name="connsiteX3" fmla="*/ 211838 w 3479759"/>
              <a:gd name="connsiteY3" fmla="*/ 1191489 h 3313807"/>
              <a:gd name="connsiteX4" fmla="*/ 466074 w 3479759"/>
              <a:gd name="connsiteY4" fmla="*/ 852647 h 3313807"/>
              <a:gd name="connsiteX5" fmla="*/ 568563 w 3479759"/>
              <a:gd name="connsiteY5" fmla="*/ 666748 h 3313807"/>
              <a:gd name="connsiteX6" fmla="*/ 671890 w 3479759"/>
              <a:gd name="connsiteY6" fmla="*/ 469900 h 3313807"/>
              <a:gd name="connsiteX7" fmla="*/ 1347828 w 3479759"/>
              <a:gd name="connsiteY7" fmla="*/ 83427 h 3313807"/>
              <a:gd name="connsiteX8" fmla="*/ 1950944 w 3479759"/>
              <a:gd name="connsiteY8" fmla="*/ 0 h 3313807"/>
              <a:gd name="connsiteX9" fmla="*/ 2413046 w 3479759"/>
              <a:gd name="connsiteY9" fmla="*/ 111123 h 3313807"/>
              <a:gd name="connsiteX10" fmla="*/ 2739373 w 3479759"/>
              <a:gd name="connsiteY10" fmla="*/ 182722 h 3313807"/>
              <a:gd name="connsiteX11" fmla="*/ 3082273 w 3479759"/>
              <a:gd name="connsiteY11" fmla="*/ 579597 h 3313807"/>
              <a:gd name="connsiteX12" fmla="*/ 3301348 w 3479759"/>
              <a:gd name="connsiteY12" fmla="*/ 1176497 h 3313807"/>
              <a:gd name="connsiteX13" fmla="*/ 3268246 w 3479759"/>
              <a:gd name="connsiteY13" fmla="*/ 1632814 h 3313807"/>
              <a:gd name="connsiteX14" fmla="*/ 3261670 w 3479759"/>
              <a:gd name="connsiteY14" fmla="*/ 2045399 h 3313807"/>
              <a:gd name="connsiteX15" fmla="*/ 3053698 w 3479759"/>
              <a:gd name="connsiteY15" fmla="*/ 2471897 h 3313807"/>
              <a:gd name="connsiteX16" fmla="*/ 2678883 w 3479759"/>
              <a:gd name="connsiteY16" fmla="*/ 2928248 h 3313807"/>
              <a:gd name="connsiteX17" fmla="*/ 1749727 w 3479759"/>
              <a:gd name="connsiteY17" fmla="*/ 3103741 h 3313807"/>
              <a:gd name="connsiteX18" fmla="*/ 1068530 w 3479759"/>
              <a:gd name="connsiteY18" fmla="*/ 2951137 h 3313807"/>
              <a:gd name="connsiteX19" fmla="*/ 688957 w 3479759"/>
              <a:gd name="connsiteY19" fmla="*/ 2725916 h 3313807"/>
              <a:gd name="connsiteX20" fmla="*/ 588476 w 3479759"/>
              <a:gd name="connsiteY20" fmla="*/ 2350398 h 3313807"/>
              <a:gd name="connsiteX21" fmla="*/ 326364 w 3479759"/>
              <a:gd name="connsiteY21" fmla="*/ 2026349 h 3313807"/>
              <a:gd name="connsiteX0" fmla="*/ 326364 w 3481004"/>
              <a:gd name="connsiteY0" fmla="*/ 2026349 h 3313807"/>
              <a:gd name="connsiteX1" fmla="*/ 278748 w 3481004"/>
              <a:gd name="connsiteY1" fmla="*/ 1817847 h 3313807"/>
              <a:gd name="connsiteX2" fmla="*/ 231123 w 3481004"/>
              <a:gd name="connsiteY2" fmla="*/ 1567022 h 3313807"/>
              <a:gd name="connsiteX3" fmla="*/ 211838 w 3481004"/>
              <a:gd name="connsiteY3" fmla="*/ 1191489 h 3313807"/>
              <a:gd name="connsiteX4" fmla="*/ 466074 w 3481004"/>
              <a:gd name="connsiteY4" fmla="*/ 852647 h 3313807"/>
              <a:gd name="connsiteX5" fmla="*/ 568563 w 3481004"/>
              <a:gd name="connsiteY5" fmla="*/ 666748 h 3313807"/>
              <a:gd name="connsiteX6" fmla="*/ 671890 w 3481004"/>
              <a:gd name="connsiteY6" fmla="*/ 469900 h 3313807"/>
              <a:gd name="connsiteX7" fmla="*/ 1347828 w 3481004"/>
              <a:gd name="connsiteY7" fmla="*/ 83427 h 3313807"/>
              <a:gd name="connsiteX8" fmla="*/ 1950944 w 3481004"/>
              <a:gd name="connsiteY8" fmla="*/ 0 h 3313807"/>
              <a:gd name="connsiteX9" fmla="*/ 2413046 w 3481004"/>
              <a:gd name="connsiteY9" fmla="*/ 111123 h 3313807"/>
              <a:gd name="connsiteX10" fmla="*/ 2739373 w 3481004"/>
              <a:gd name="connsiteY10" fmla="*/ 182722 h 3313807"/>
              <a:gd name="connsiteX11" fmla="*/ 3082273 w 3481004"/>
              <a:gd name="connsiteY11" fmla="*/ 579597 h 3313807"/>
              <a:gd name="connsiteX12" fmla="*/ 3301348 w 3481004"/>
              <a:gd name="connsiteY12" fmla="*/ 1176497 h 3313807"/>
              <a:gd name="connsiteX13" fmla="*/ 3268246 w 3481004"/>
              <a:gd name="connsiteY13" fmla="*/ 1632814 h 3313807"/>
              <a:gd name="connsiteX14" fmla="*/ 3261670 w 3481004"/>
              <a:gd name="connsiteY14" fmla="*/ 2045399 h 3313807"/>
              <a:gd name="connsiteX15" fmla="*/ 3053698 w 3481004"/>
              <a:gd name="connsiteY15" fmla="*/ 2471897 h 3313807"/>
              <a:gd name="connsiteX16" fmla="*/ 2678883 w 3481004"/>
              <a:gd name="connsiteY16" fmla="*/ 2928248 h 3313807"/>
              <a:gd name="connsiteX17" fmla="*/ 1749727 w 3481004"/>
              <a:gd name="connsiteY17" fmla="*/ 3103741 h 3313807"/>
              <a:gd name="connsiteX18" fmla="*/ 1068530 w 3481004"/>
              <a:gd name="connsiteY18" fmla="*/ 2951137 h 3313807"/>
              <a:gd name="connsiteX19" fmla="*/ 688957 w 3481004"/>
              <a:gd name="connsiteY19" fmla="*/ 2725916 h 3313807"/>
              <a:gd name="connsiteX20" fmla="*/ 588476 w 3481004"/>
              <a:gd name="connsiteY20" fmla="*/ 2350398 h 3313807"/>
              <a:gd name="connsiteX21" fmla="*/ 326364 w 3481004"/>
              <a:gd name="connsiteY21" fmla="*/ 2026349 h 3313807"/>
              <a:gd name="connsiteX0" fmla="*/ 326364 w 3473571"/>
              <a:gd name="connsiteY0" fmla="*/ 2026349 h 3313807"/>
              <a:gd name="connsiteX1" fmla="*/ 278748 w 3473571"/>
              <a:gd name="connsiteY1" fmla="*/ 1817847 h 3313807"/>
              <a:gd name="connsiteX2" fmla="*/ 231123 w 3473571"/>
              <a:gd name="connsiteY2" fmla="*/ 1567022 h 3313807"/>
              <a:gd name="connsiteX3" fmla="*/ 211838 w 3473571"/>
              <a:gd name="connsiteY3" fmla="*/ 1191489 h 3313807"/>
              <a:gd name="connsiteX4" fmla="*/ 466074 w 3473571"/>
              <a:gd name="connsiteY4" fmla="*/ 852647 h 3313807"/>
              <a:gd name="connsiteX5" fmla="*/ 568563 w 3473571"/>
              <a:gd name="connsiteY5" fmla="*/ 666748 h 3313807"/>
              <a:gd name="connsiteX6" fmla="*/ 671890 w 3473571"/>
              <a:gd name="connsiteY6" fmla="*/ 469900 h 3313807"/>
              <a:gd name="connsiteX7" fmla="*/ 1347828 w 3473571"/>
              <a:gd name="connsiteY7" fmla="*/ 83427 h 3313807"/>
              <a:gd name="connsiteX8" fmla="*/ 1950944 w 3473571"/>
              <a:gd name="connsiteY8" fmla="*/ 0 h 3313807"/>
              <a:gd name="connsiteX9" fmla="*/ 2413046 w 3473571"/>
              <a:gd name="connsiteY9" fmla="*/ 111123 h 3313807"/>
              <a:gd name="connsiteX10" fmla="*/ 2739373 w 3473571"/>
              <a:gd name="connsiteY10" fmla="*/ 182722 h 3313807"/>
              <a:gd name="connsiteX11" fmla="*/ 3082273 w 3473571"/>
              <a:gd name="connsiteY11" fmla="*/ 579597 h 3313807"/>
              <a:gd name="connsiteX12" fmla="*/ 3301348 w 3473571"/>
              <a:gd name="connsiteY12" fmla="*/ 1176497 h 3313807"/>
              <a:gd name="connsiteX13" fmla="*/ 3268246 w 3473571"/>
              <a:gd name="connsiteY13" fmla="*/ 1632814 h 3313807"/>
              <a:gd name="connsiteX14" fmla="*/ 3261670 w 3473571"/>
              <a:gd name="connsiteY14" fmla="*/ 2045399 h 3313807"/>
              <a:gd name="connsiteX15" fmla="*/ 3053698 w 3473571"/>
              <a:gd name="connsiteY15" fmla="*/ 2471897 h 3313807"/>
              <a:gd name="connsiteX16" fmla="*/ 2678883 w 3473571"/>
              <a:gd name="connsiteY16" fmla="*/ 2928248 h 3313807"/>
              <a:gd name="connsiteX17" fmla="*/ 1749727 w 3473571"/>
              <a:gd name="connsiteY17" fmla="*/ 3103741 h 3313807"/>
              <a:gd name="connsiteX18" fmla="*/ 1068530 w 3473571"/>
              <a:gd name="connsiteY18" fmla="*/ 2951137 h 3313807"/>
              <a:gd name="connsiteX19" fmla="*/ 688957 w 3473571"/>
              <a:gd name="connsiteY19" fmla="*/ 2725916 h 3313807"/>
              <a:gd name="connsiteX20" fmla="*/ 588476 w 3473571"/>
              <a:gd name="connsiteY20" fmla="*/ 2350398 h 3313807"/>
              <a:gd name="connsiteX21" fmla="*/ 326364 w 3473571"/>
              <a:gd name="connsiteY21" fmla="*/ 2026349 h 3313807"/>
              <a:gd name="connsiteX0" fmla="*/ 326364 w 3474803"/>
              <a:gd name="connsiteY0" fmla="*/ 2026349 h 3313807"/>
              <a:gd name="connsiteX1" fmla="*/ 278748 w 3474803"/>
              <a:gd name="connsiteY1" fmla="*/ 1817847 h 3313807"/>
              <a:gd name="connsiteX2" fmla="*/ 231123 w 3474803"/>
              <a:gd name="connsiteY2" fmla="*/ 1567022 h 3313807"/>
              <a:gd name="connsiteX3" fmla="*/ 211838 w 3474803"/>
              <a:gd name="connsiteY3" fmla="*/ 1191489 h 3313807"/>
              <a:gd name="connsiteX4" fmla="*/ 466074 w 3474803"/>
              <a:gd name="connsiteY4" fmla="*/ 852647 h 3313807"/>
              <a:gd name="connsiteX5" fmla="*/ 568563 w 3474803"/>
              <a:gd name="connsiteY5" fmla="*/ 666748 h 3313807"/>
              <a:gd name="connsiteX6" fmla="*/ 671890 w 3474803"/>
              <a:gd name="connsiteY6" fmla="*/ 469900 h 3313807"/>
              <a:gd name="connsiteX7" fmla="*/ 1347828 w 3474803"/>
              <a:gd name="connsiteY7" fmla="*/ 83427 h 3313807"/>
              <a:gd name="connsiteX8" fmla="*/ 1950944 w 3474803"/>
              <a:gd name="connsiteY8" fmla="*/ 0 h 3313807"/>
              <a:gd name="connsiteX9" fmla="*/ 2413046 w 3474803"/>
              <a:gd name="connsiteY9" fmla="*/ 111123 h 3313807"/>
              <a:gd name="connsiteX10" fmla="*/ 2739373 w 3474803"/>
              <a:gd name="connsiteY10" fmla="*/ 182722 h 3313807"/>
              <a:gd name="connsiteX11" fmla="*/ 3082273 w 3474803"/>
              <a:gd name="connsiteY11" fmla="*/ 579597 h 3313807"/>
              <a:gd name="connsiteX12" fmla="*/ 3301348 w 3474803"/>
              <a:gd name="connsiteY12" fmla="*/ 1176497 h 3313807"/>
              <a:gd name="connsiteX13" fmla="*/ 3268246 w 3474803"/>
              <a:gd name="connsiteY13" fmla="*/ 1632814 h 3313807"/>
              <a:gd name="connsiteX14" fmla="*/ 3261670 w 3474803"/>
              <a:gd name="connsiteY14" fmla="*/ 2045399 h 3313807"/>
              <a:gd name="connsiteX15" fmla="*/ 3053698 w 3474803"/>
              <a:gd name="connsiteY15" fmla="*/ 2471897 h 3313807"/>
              <a:gd name="connsiteX16" fmla="*/ 2678883 w 3474803"/>
              <a:gd name="connsiteY16" fmla="*/ 2928248 h 3313807"/>
              <a:gd name="connsiteX17" fmla="*/ 1749727 w 3474803"/>
              <a:gd name="connsiteY17" fmla="*/ 3103741 h 3313807"/>
              <a:gd name="connsiteX18" fmla="*/ 1068530 w 3474803"/>
              <a:gd name="connsiteY18" fmla="*/ 2951137 h 3313807"/>
              <a:gd name="connsiteX19" fmla="*/ 688957 w 3474803"/>
              <a:gd name="connsiteY19" fmla="*/ 2725916 h 3313807"/>
              <a:gd name="connsiteX20" fmla="*/ 588476 w 3474803"/>
              <a:gd name="connsiteY20" fmla="*/ 2350398 h 3313807"/>
              <a:gd name="connsiteX21" fmla="*/ 326364 w 3474803"/>
              <a:gd name="connsiteY21" fmla="*/ 2026349 h 3313807"/>
              <a:gd name="connsiteX0" fmla="*/ 326364 w 3477099"/>
              <a:gd name="connsiteY0" fmla="*/ 2026349 h 3313807"/>
              <a:gd name="connsiteX1" fmla="*/ 278748 w 3477099"/>
              <a:gd name="connsiteY1" fmla="*/ 1817847 h 3313807"/>
              <a:gd name="connsiteX2" fmla="*/ 231123 w 3477099"/>
              <a:gd name="connsiteY2" fmla="*/ 1567022 h 3313807"/>
              <a:gd name="connsiteX3" fmla="*/ 211838 w 3477099"/>
              <a:gd name="connsiteY3" fmla="*/ 1191489 h 3313807"/>
              <a:gd name="connsiteX4" fmla="*/ 466074 w 3477099"/>
              <a:gd name="connsiteY4" fmla="*/ 852647 h 3313807"/>
              <a:gd name="connsiteX5" fmla="*/ 568563 w 3477099"/>
              <a:gd name="connsiteY5" fmla="*/ 666748 h 3313807"/>
              <a:gd name="connsiteX6" fmla="*/ 671890 w 3477099"/>
              <a:gd name="connsiteY6" fmla="*/ 469900 h 3313807"/>
              <a:gd name="connsiteX7" fmla="*/ 1347828 w 3477099"/>
              <a:gd name="connsiteY7" fmla="*/ 83427 h 3313807"/>
              <a:gd name="connsiteX8" fmla="*/ 1950944 w 3477099"/>
              <a:gd name="connsiteY8" fmla="*/ 0 h 3313807"/>
              <a:gd name="connsiteX9" fmla="*/ 2413046 w 3477099"/>
              <a:gd name="connsiteY9" fmla="*/ 111123 h 3313807"/>
              <a:gd name="connsiteX10" fmla="*/ 2739373 w 3477099"/>
              <a:gd name="connsiteY10" fmla="*/ 182722 h 3313807"/>
              <a:gd name="connsiteX11" fmla="*/ 3082273 w 3477099"/>
              <a:gd name="connsiteY11" fmla="*/ 579597 h 3313807"/>
              <a:gd name="connsiteX12" fmla="*/ 3301348 w 3477099"/>
              <a:gd name="connsiteY12" fmla="*/ 1176497 h 3313807"/>
              <a:gd name="connsiteX13" fmla="*/ 3268246 w 3477099"/>
              <a:gd name="connsiteY13" fmla="*/ 1632814 h 3313807"/>
              <a:gd name="connsiteX14" fmla="*/ 3261670 w 3477099"/>
              <a:gd name="connsiteY14" fmla="*/ 2045399 h 3313807"/>
              <a:gd name="connsiteX15" fmla="*/ 3053698 w 3477099"/>
              <a:gd name="connsiteY15" fmla="*/ 2471897 h 3313807"/>
              <a:gd name="connsiteX16" fmla="*/ 2678883 w 3477099"/>
              <a:gd name="connsiteY16" fmla="*/ 2928248 h 3313807"/>
              <a:gd name="connsiteX17" fmla="*/ 1749727 w 3477099"/>
              <a:gd name="connsiteY17" fmla="*/ 3103741 h 3313807"/>
              <a:gd name="connsiteX18" fmla="*/ 1068530 w 3477099"/>
              <a:gd name="connsiteY18" fmla="*/ 2951137 h 3313807"/>
              <a:gd name="connsiteX19" fmla="*/ 688957 w 3477099"/>
              <a:gd name="connsiteY19" fmla="*/ 2725916 h 3313807"/>
              <a:gd name="connsiteX20" fmla="*/ 588476 w 3477099"/>
              <a:gd name="connsiteY20" fmla="*/ 2350398 h 3313807"/>
              <a:gd name="connsiteX21" fmla="*/ 326364 w 3477099"/>
              <a:gd name="connsiteY21" fmla="*/ 2026349 h 3313807"/>
              <a:gd name="connsiteX0" fmla="*/ 326364 w 3477099"/>
              <a:gd name="connsiteY0" fmla="*/ 2026349 h 3313807"/>
              <a:gd name="connsiteX1" fmla="*/ 278748 w 3477099"/>
              <a:gd name="connsiteY1" fmla="*/ 1817847 h 3313807"/>
              <a:gd name="connsiteX2" fmla="*/ 231123 w 3477099"/>
              <a:gd name="connsiteY2" fmla="*/ 1567022 h 3313807"/>
              <a:gd name="connsiteX3" fmla="*/ 211838 w 3477099"/>
              <a:gd name="connsiteY3" fmla="*/ 1191489 h 3313807"/>
              <a:gd name="connsiteX4" fmla="*/ 466074 w 3477099"/>
              <a:gd name="connsiteY4" fmla="*/ 852647 h 3313807"/>
              <a:gd name="connsiteX5" fmla="*/ 568563 w 3477099"/>
              <a:gd name="connsiteY5" fmla="*/ 666748 h 3313807"/>
              <a:gd name="connsiteX6" fmla="*/ 671890 w 3477099"/>
              <a:gd name="connsiteY6" fmla="*/ 469900 h 3313807"/>
              <a:gd name="connsiteX7" fmla="*/ 1347828 w 3477099"/>
              <a:gd name="connsiteY7" fmla="*/ 83427 h 3313807"/>
              <a:gd name="connsiteX8" fmla="*/ 1950944 w 3477099"/>
              <a:gd name="connsiteY8" fmla="*/ 0 h 3313807"/>
              <a:gd name="connsiteX9" fmla="*/ 2413046 w 3477099"/>
              <a:gd name="connsiteY9" fmla="*/ 111123 h 3313807"/>
              <a:gd name="connsiteX10" fmla="*/ 2739373 w 3477099"/>
              <a:gd name="connsiteY10" fmla="*/ 182722 h 3313807"/>
              <a:gd name="connsiteX11" fmla="*/ 3082273 w 3477099"/>
              <a:gd name="connsiteY11" fmla="*/ 579597 h 3313807"/>
              <a:gd name="connsiteX12" fmla="*/ 3301348 w 3477099"/>
              <a:gd name="connsiteY12" fmla="*/ 1176497 h 3313807"/>
              <a:gd name="connsiteX13" fmla="*/ 3268246 w 3477099"/>
              <a:gd name="connsiteY13" fmla="*/ 1632814 h 3313807"/>
              <a:gd name="connsiteX14" fmla="*/ 3261670 w 3477099"/>
              <a:gd name="connsiteY14" fmla="*/ 2045399 h 3313807"/>
              <a:gd name="connsiteX15" fmla="*/ 3053698 w 3477099"/>
              <a:gd name="connsiteY15" fmla="*/ 2471897 h 3313807"/>
              <a:gd name="connsiteX16" fmla="*/ 2678883 w 3477099"/>
              <a:gd name="connsiteY16" fmla="*/ 2928248 h 3313807"/>
              <a:gd name="connsiteX17" fmla="*/ 1749727 w 3477099"/>
              <a:gd name="connsiteY17" fmla="*/ 3103741 h 3313807"/>
              <a:gd name="connsiteX18" fmla="*/ 1068530 w 3477099"/>
              <a:gd name="connsiteY18" fmla="*/ 2951137 h 3313807"/>
              <a:gd name="connsiteX19" fmla="*/ 688957 w 3477099"/>
              <a:gd name="connsiteY19" fmla="*/ 2725916 h 3313807"/>
              <a:gd name="connsiteX20" fmla="*/ 588476 w 3477099"/>
              <a:gd name="connsiteY20" fmla="*/ 2350398 h 3313807"/>
              <a:gd name="connsiteX21" fmla="*/ 326364 w 3477099"/>
              <a:gd name="connsiteY21" fmla="*/ 2026349 h 3313807"/>
              <a:gd name="connsiteX0" fmla="*/ 326364 w 3501551"/>
              <a:gd name="connsiteY0" fmla="*/ 2026349 h 3313807"/>
              <a:gd name="connsiteX1" fmla="*/ 278748 w 3501551"/>
              <a:gd name="connsiteY1" fmla="*/ 1817847 h 3313807"/>
              <a:gd name="connsiteX2" fmla="*/ 231123 w 3501551"/>
              <a:gd name="connsiteY2" fmla="*/ 1567022 h 3313807"/>
              <a:gd name="connsiteX3" fmla="*/ 211838 w 3501551"/>
              <a:gd name="connsiteY3" fmla="*/ 1191489 h 3313807"/>
              <a:gd name="connsiteX4" fmla="*/ 466074 w 3501551"/>
              <a:gd name="connsiteY4" fmla="*/ 852647 h 3313807"/>
              <a:gd name="connsiteX5" fmla="*/ 568563 w 3501551"/>
              <a:gd name="connsiteY5" fmla="*/ 666748 h 3313807"/>
              <a:gd name="connsiteX6" fmla="*/ 671890 w 3501551"/>
              <a:gd name="connsiteY6" fmla="*/ 469900 h 3313807"/>
              <a:gd name="connsiteX7" fmla="*/ 1347828 w 3501551"/>
              <a:gd name="connsiteY7" fmla="*/ 83427 h 3313807"/>
              <a:gd name="connsiteX8" fmla="*/ 1950944 w 3501551"/>
              <a:gd name="connsiteY8" fmla="*/ 0 h 3313807"/>
              <a:gd name="connsiteX9" fmla="*/ 2413046 w 3501551"/>
              <a:gd name="connsiteY9" fmla="*/ 111123 h 3313807"/>
              <a:gd name="connsiteX10" fmla="*/ 2739373 w 3501551"/>
              <a:gd name="connsiteY10" fmla="*/ 182722 h 3313807"/>
              <a:gd name="connsiteX11" fmla="*/ 3082273 w 3501551"/>
              <a:gd name="connsiteY11" fmla="*/ 579597 h 3313807"/>
              <a:gd name="connsiteX12" fmla="*/ 3301348 w 3501551"/>
              <a:gd name="connsiteY12" fmla="*/ 1176497 h 3313807"/>
              <a:gd name="connsiteX13" fmla="*/ 3268246 w 3501551"/>
              <a:gd name="connsiteY13" fmla="*/ 1632814 h 3313807"/>
              <a:gd name="connsiteX14" fmla="*/ 3261670 w 3501551"/>
              <a:gd name="connsiteY14" fmla="*/ 2045399 h 3313807"/>
              <a:gd name="connsiteX15" fmla="*/ 3053698 w 3501551"/>
              <a:gd name="connsiteY15" fmla="*/ 2471897 h 3313807"/>
              <a:gd name="connsiteX16" fmla="*/ 2678883 w 3501551"/>
              <a:gd name="connsiteY16" fmla="*/ 2928248 h 3313807"/>
              <a:gd name="connsiteX17" fmla="*/ 1749727 w 3501551"/>
              <a:gd name="connsiteY17" fmla="*/ 3103741 h 3313807"/>
              <a:gd name="connsiteX18" fmla="*/ 1068530 w 3501551"/>
              <a:gd name="connsiteY18" fmla="*/ 2951137 h 3313807"/>
              <a:gd name="connsiteX19" fmla="*/ 688957 w 3501551"/>
              <a:gd name="connsiteY19" fmla="*/ 2725916 h 3313807"/>
              <a:gd name="connsiteX20" fmla="*/ 588476 w 3501551"/>
              <a:gd name="connsiteY20" fmla="*/ 2350398 h 3313807"/>
              <a:gd name="connsiteX21" fmla="*/ 326364 w 3501551"/>
              <a:gd name="connsiteY21" fmla="*/ 2026349 h 3313807"/>
              <a:gd name="connsiteX0" fmla="*/ 326364 w 3499930"/>
              <a:gd name="connsiteY0" fmla="*/ 2026349 h 3313807"/>
              <a:gd name="connsiteX1" fmla="*/ 278748 w 3499930"/>
              <a:gd name="connsiteY1" fmla="*/ 1817847 h 3313807"/>
              <a:gd name="connsiteX2" fmla="*/ 231123 w 3499930"/>
              <a:gd name="connsiteY2" fmla="*/ 1567022 h 3313807"/>
              <a:gd name="connsiteX3" fmla="*/ 211838 w 3499930"/>
              <a:gd name="connsiteY3" fmla="*/ 1191489 h 3313807"/>
              <a:gd name="connsiteX4" fmla="*/ 466074 w 3499930"/>
              <a:gd name="connsiteY4" fmla="*/ 852647 h 3313807"/>
              <a:gd name="connsiteX5" fmla="*/ 568563 w 3499930"/>
              <a:gd name="connsiteY5" fmla="*/ 666748 h 3313807"/>
              <a:gd name="connsiteX6" fmla="*/ 671890 w 3499930"/>
              <a:gd name="connsiteY6" fmla="*/ 469900 h 3313807"/>
              <a:gd name="connsiteX7" fmla="*/ 1347828 w 3499930"/>
              <a:gd name="connsiteY7" fmla="*/ 83427 h 3313807"/>
              <a:gd name="connsiteX8" fmla="*/ 1950944 w 3499930"/>
              <a:gd name="connsiteY8" fmla="*/ 0 h 3313807"/>
              <a:gd name="connsiteX9" fmla="*/ 2413046 w 3499930"/>
              <a:gd name="connsiteY9" fmla="*/ 111123 h 3313807"/>
              <a:gd name="connsiteX10" fmla="*/ 2739373 w 3499930"/>
              <a:gd name="connsiteY10" fmla="*/ 182722 h 3313807"/>
              <a:gd name="connsiteX11" fmla="*/ 3082273 w 3499930"/>
              <a:gd name="connsiteY11" fmla="*/ 579597 h 3313807"/>
              <a:gd name="connsiteX12" fmla="*/ 3301348 w 3499930"/>
              <a:gd name="connsiteY12" fmla="*/ 1176497 h 3313807"/>
              <a:gd name="connsiteX13" fmla="*/ 3265071 w 3499930"/>
              <a:gd name="connsiteY13" fmla="*/ 1639164 h 3313807"/>
              <a:gd name="connsiteX14" fmla="*/ 3261670 w 3499930"/>
              <a:gd name="connsiteY14" fmla="*/ 2045399 h 3313807"/>
              <a:gd name="connsiteX15" fmla="*/ 3053698 w 3499930"/>
              <a:gd name="connsiteY15" fmla="*/ 2471897 h 3313807"/>
              <a:gd name="connsiteX16" fmla="*/ 2678883 w 3499930"/>
              <a:gd name="connsiteY16" fmla="*/ 2928248 h 3313807"/>
              <a:gd name="connsiteX17" fmla="*/ 1749727 w 3499930"/>
              <a:gd name="connsiteY17" fmla="*/ 3103741 h 3313807"/>
              <a:gd name="connsiteX18" fmla="*/ 1068530 w 3499930"/>
              <a:gd name="connsiteY18" fmla="*/ 2951137 h 3313807"/>
              <a:gd name="connsiteX19" fmla="*/ 688957 w 3499930"/>
              <a:gd name="connsiteY19" fmla="*/ 2725916 h 3313807"/>
              <a:gd name="connsiteX20" fmla="*/ 588476 w 3499930"/>
              <a:gd name="connsiteY20" fmla="*/ 2350398 h 3313807"/>
              <a:gd name="connsiteX21" fmla="*/ 326364 w 3499930"/>
              <a:gd name="connsiteY21" fmla="*/ 2026349 h 3313807"/>
              <a:gd name="connsiteX0" fmla="*/ 326364 w 3499930"/>
              <a:gd name="connsiteY0" fmla="*/ 2026349 h 3313807"/>
              <a:gd name="connsiteX1" fmla="*/ 278748 w 3499930"/>
              <a:gd name="connsiteY1" fmla="*/ 1817847 h 3313807"/>
              <a:gd name="connsiteX2" fmla="*/ 231123 w 3499930"/>
              <a:gd name="connsiteY2" fmla="*/ 1567022 h 3313807"/>
              <a:gd name="connsiteX3" fmla="*/ 211838 w 3499930"/>
              <a:gd name="connsiteY3" fmla="*/ 1191489 h 3313807"/>
              <a:gd name="connsiteX4" fmla="*/ 466074 w 3499930"/>
              <a:gd name="connsiteY4" fmla="*/ 852647 h 3313807"/>
              <a:gd name="connsiteX5" fmla="*/ 568563 w 3499930"/>
              <a:gd name="connsiteY5" fmla="*/ 666748 h 3313807"/>
              <a:gd name="connsiteX6" fmla="*/ 671890 w 3499930"/>
              <a:gd name="connsiteY6" fmla="*/ 469900 h 3313807"/>
              <a:gd name="connsiteX7" fmla="*/ 1347828 w 3499930"/>
              <a:gd name="connsiteY7" fmla="*/ 83427 h 3313807"/>
              <a:gd name="connsiteX8" fmla="*/ 1950944 w 3499930"/>
              <a:gd name="connsiteY8" fmla="*/ 0 h 3313807"/>
              <a:gd name="connsiteX9" fmla="*/ 2413046 w 3499930"/>
              <a:gd name="connsiteY9" fmla="*/ 111123 h 3313807"/>
              <a:gd name="connsiteX10" fmla="*/ 2739373 w 3499930"/>
              <a:gd name="connsiteY10" fmla="*/ 182722 h 3313807"/>
              <a:gd name="connsiteX11" fmla="*/ 3082273 w 3499930"/>
              <a:gd name="connsiteY11" fmla="*/ 579597 h 3313807"/>
              <a:gd name="connsiteX12" fmla="*/ 3301348 w 3499930"/>
              <a:gd name="connsiteY12" fmla="*/ 1176497 h 3313807"/>
              <a:gd name="connsiteX13" fmla="*/ 3265071 w 3499930"/>
              <a:gd name="connsiteY13" fmla="*/ 1639164 h 3313807"/>
              <a:gd name="connsiteX14" fmla="*/ 3261670 w 3499930"/>
              <a:gd name="connsiteY14" fmla="*/ 2045399 h 3313807"/>
              <a:gd name="connsiteX15" fmla="*/ 3053698 w 3499930"/>
              <a:gd name="connsiteY15" fmla="*/ 2471897 h 3313807"/>
              <a:gd name="connsiteX16" fmla="*/ 2678883 w 3499930"/>
              <a:gd name="connsiteY16" fmla="*/ 2928248 h 3313807"/>
              <a:gd name="connsiteX17" fmla="*/ 1749727 w 3499930"/>
              <a:gd name="connsiteY17" fmla="*/ 3103741 h 3313807"/>
              <a:gd name="connsiteX18" fmla="*/ 1068530 w 3499930"/>
              <a:gd name="connsiteY18" fmla="*/ 2951137 h 3313807"/>
              <a:gd name="connsiteX19" fmla="*/ 688957 w 3499930"/>
              <a:gd name="connsiteY19" fmla="*/ 2725916 h 3313807"/>
              <a:gd name="connsiteX20" fmla="*/ 588476 w 3499930"/>
              <a:gd name="connsiteY20" fmla="*/ 2350398 h 3313807"/>
              <a:gd name="connsiteX21" fmla="*/ 326364 w 3499930"/>
              <a:gd name="connsiteY21" fmla="*/ 2026349 h 3313807"/>
              <a:gd name="connsiteX0" fmla="*/ 326364 w 3499930"/>
              <a:gd name="connsiteY0" fmla="*/ 2026349 h 3313807"/>
              <a:gd name="connsiteX1" fmla="*/ 278748 w 3499930"/>
              <a:gd name="connsiteY1" fmla="*/ 1817847 h 3313807"/>
              <a:gd name="connsiteX2" fmla="*/ 231123 w 3499930"/>
              <a:gd name="connsiteY2" fmla="*/ 1567022 h 3313807"/>
              <a:gd name="connsiteX3" fmla="*/ 211838 w 3499930"/>
              <a:gd name="connsiteY3" fmla="*/ 1191489 h 3313807"/>
              <a:gd name="connsiteX4" fmla="*/ 466074 w 3499930"/>
              <a:gd name="connsiteY4" fmla="*/ 852647 h 3313807"/>
              <a:gd name="connsiteX5" fmla="*/ 568563 w 3499930"/>
              <a:gd name="connsiteY5" fmla="*/ 666748 h 3313807"/>
              <a:gd name="connsiteX6" fmla="*/ 671890 w 3499930"/>
              <a:gd name="connsiteY6" fmla="*/ 469900 h 3313807"/>
              <a:gd name="connsiteX7" fmla="*/ 1347828 w 3499930"/>
              <a:gd name="connsiteY7" fmla="*/ 83427 h 3313807"/>
              <a:gd name="connsiteX8" fmla="*/ 1950944 w 3499930"/>
              <a:gd name="connsiteY8" fmla="*/ 0 h 3313807"/>
              <a:gd name="connsiteX9" fmla="*/ 2413046 w 3499930"/>
              <a:gd name="connsiteY9" fmla="*/ 111123 h 3313807"/>
              <a:gd name="connsiteX10" fmla="*/ 2739373 w 3499930"/>
              <a:gd name="connsiteY10" fmla="*/ 182722 h 3313807"/>
              <a:gd name="connsiteX11" fmla="*/ 3082273 w 3499930"/>
              <a:gd name="connsiteY11" fmla="*/ 579597 h 3313807"/>
              <a:gd name="connsiteX12" fmla="*/ 3301348 w 3499930"/>
              <a:gd name="connsiteY12" fmla="*/ 1176497 h 3313807"/>
              <a:gd name="connsiteX13" fmla="*/ 3265071 w 3499930"/>
              <a:gd name="connsiteY13" fmla="*/ 1639164 h 3313807"/>
              <a:gd name="connsiteX14" fmla="*/ 3261670 w 3499930"/>
              <a:gd name="connsiteY14" fmla="*/ 2045399 h 3313807"/>
              <a:gd name="connsiteX15" fmla="*/ 3053698 w 3499930"/>
              <a:gd name="connsiteY15" fmla="*/ 2471897 h 3313807"/>
              <a:gd name="connsiteX16" fmla="*/ 2678883 w 3499930"/>
              <a:gd name="connsiteY16" fmla="*/ 2928248 h 3313807"/>
              <a:gd name="connsiteX17" fmla="*/ 1749727 w 3499930"/>
              <a:gd name="connsiteY17" fmla="*/ 3103741 h 3313807"/>
              <a:gd name="connsiteX18" fmla="*/ 1068530 w 3499930"/>
              <a:gd name="connsiteY18" fmla="*/ 2951137 h 3313807"/>
              <a:gd name="connsiteX19" fmla="*/ 688957 w 3499930"/>
              <a:gd name="connsiteY19" fmla="*/ 2725916 h 3313807"/>
              <a:gd name="connsiteX20" fmla="*/ 588476 w 3499930"/>
              <a:gd name="connsiteY20" fmla="*/ 2350398 h 3313807"/>
              <a:gd name="connsiteX21" fmla="*/ 326364 w 3499930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91364 h 3378822"/>
              <a:gd name="connsiteX1" fmla="*/ 278748 w 3497529"/>
              <a:gd name="connsiteY1" fmla="*/ 1882862 h 3378822"/>
              <a:gd name="connsiteX2" fmla="*/ 231123 w 3497529"/>
              <a:gd name="connsiteY2" fmla="*/ 1632037 h 3378822"/>
              <a:gd name="connsiteX3" fmla="*/ 211838 w 3497529"/>
              <a:gd name="connsiteY3" fmla="*/ 1256504 h 3378822"/>
              <a:gd name="connsiteX4" fmla="*/ 466074 w 3497529"/>
              <a:gd name="connsiteY4" fmla="*/ 917662 h 3378822"/>
              <a:gd name="connsiteX5" fmla="*/ 568563 w 3497529"/>
              <a:gd name="connsiteY5" fmla="*/ 731763 h 3378822"/>
              <a:gd name="connsiteX6" fmla="*/ 671890 w 3497529"/>
              <a:gd name="connsiteY6" fmla="*/ 534915 h 3378822"/>
              <a:gd name="connsiteX7" fmla="*/ 1347828 w 3497529"/>
              <a:gd name="connsiteY7" fmla="*/ 148442 h 3378822"/>
              <a:gd name="connsiteX8" fmla="*/ 1950944 w 3497529"/>
              <a:gd name="connsiteY8" fmla="*/ 65015 h 3378822"/>
              <a:gd name="connsiteX9" fmla="*/ 2413046 w 3497529"/>
              <a:gd name="connsiteY9" fmla="*/ 176138 h 3378822"/>
              <a:gd name="connsiteX10" fmla="*/ 2739373 w 3497529"/>
              <a:gd name="connsiteY10" fmla="*/ 247737 h 3378822"/>
              <a:gd name="connsiteX11" fmla="*/ 3082273 w 3497529"/>
              <a:gd name="connsiteY11" fmla="*/ 644612 h 3378822"/>
              <a:gd name="connsiteX12" fmla="*/ 3301348 w 3497529"/>
              <a:gd name="connsiteY12" fmla="*/ 1241512 h 3378822"/>
              <a:gd name="connsiteX13" fmla="*/ 3265071 w 3497529"/>
              <a:gd name="connsiteY13" fmla="*/ 1704179 h 3378822"/>
              <a:gd name="connsiteX14" fmla="*/ 3261670 w 3497529"/>
              <a:gd name="connsiteY14" fmla="*/ 2110414 h 3378822"/>
              <a:gd name="connsiteX15" fmla="*/ 3053698 w 3497529"/>
              <a:gd name="connsiteY15" fmla="*/ 2536912 h 3378822"/>
              <a:gd name="connsiteX16" fmla="*/ 2678883 w 3497529"/>
              <a:gd name="connsiteY16" fmla="*/ 2993263 h 3378822"/>
              <a:gd name="connsiteX17" fmla="*/ 1749727 w 3497529"/>
              <a:gd name="connsiteY17" fmla="*/ 3168756 h 3378822"/>
              <a:gd name="connsiteX18" fmla="*/ 1068530 w 3497529"/>
              <a:gd name="connsiteY18" fmla="*/ 3016152 h 3378822"/>
              <a:gd name="connsiteX19" fmla="*/ 688957 w 3497529"/>
              <a:gd name="connsiteY19" fmla="*/ 2790931 h 3378822"/>
              <a:gd name="connsiteX20" fmla="*/ 588476 w 3497529"/>
              <a:gd name="connsiteY20" fmla="*/ 2415413 h 3378822"/>
              <a:gd name="connsiteX21" fmla="*/ 326364 w 3497529"/>
              <a:gd name="connsiteY21" fmla="*/ 2091364 h 3378822"/>
              <a:gd name="connsiteX0" fmla="*/ 326364 w 3497529"/>
              <a:gd name="connsiteY0" fmla="*/ 2086705 h 3374163"/>
              <a:gd name="connsiteX1" fmla="*/ 278748 w 3497529"/>
              <a:gd name="connsiteY1" fmla="*/ 1878203 h 3374163"/>
              <a:gd name="connsiteX2" fmla="*/ 231123 w 3497529"/>
              <a:gd name="connsiteY2" fmla="*/ 1627378 h 3374163"/>
              <a:gd name="connsiteX3" fmla="*/ 211838 w 3497529"/>
              <a:gd name="connsiteY3" fmla="*/ 1251845 h 3374163"/>
              <a:gd name="connsiteX4" fmla="*/ 466074 w 3497529"/>
              <a:gd name="connsiteY4" fmla="*/ 913003 h 3374163"/>
              <a:gd name="connsiteX5" fmla="*/ 568563 w 3497529"/>
              <a:gd name="connsiteY5" fmla="*/ 727104 h 3374163"/>
              <a:gd name="connsiteX6" fmla="*/ 671890 w 3497529"/>
              <a:gd name="connsiteY6" fmla="*/ 530256 h 3374163"/>
              <a:gd name="connsiteX7" fmla="*/ 1347828 w 3497529"/>
              <a:gd name="connsiteY7" fmla="*/ 143783 h 3374163"/>
              <a:gd name="connsiteX8" fmla="*/ 1950944 w 3497529"/>
              <a:gd name="connsiteY8" fmla="*/ 60356 h 3374163"/>
              <a:gd name="connsiteX9" fmla="*/ 2413046 w 3497529"/>
              <a:gd name="connsiteY9" fmla="*/ 171479 h 3374163"/>
              <a:gd name="connsiteX10" fmla="*/ 2739373 w 3497529"/>
              <a:gd name="connsiteY10" fmla="*/ 252603 h 3374163"/>
              <a:gd name="connsiteX11" fmla="*/ 3082273 w 3497529"/>
              <a:gd name="connsiteY11" fmla="*/ 639953 h 3374163"/>
              <a:gd name="connsiteX12" fmla="*/ 3301348 w 3497529"/>
              <a:gd name="connsiteY12" fmla="*/ 1236853 h 3374163"/>
              <a:gd name="connsiteX13" fmla="*/ 3265071 w 3497529"/>
              <a:gd name="connsiteY13" fmla="*/ 1699520 h 3374163"/>
              <a:gd name="connsiteX14" fmla="*/ 3261670 w 3497529"/>
              <a:gd name="connsiteY14" fmla="*/ 2105755 h 3374163"/>
              <a:gd name="connsiteX15" fmla="*/ 3053698 w 3497529"/>
              <a:gd name="connsiteY15" fmla="*/ 2532253 h 3374163"/>
              <a:gd name="connsiteX16" fmla="*/ 2678883 w 3497529"/>
              <a:gd name="connsiteY16" fmla="*/ 2988604 h 3374163"/>
              <a:gd name="connsiteX17" fmla="*/ 1749727 w 3497529"/>
              <a:gd name="connsiteY17" fmla="*/ 3164097 h 3374163"/>
              <a:gd name="connsiteX18" fmla="*/ 1068530 w 3497529"/>
              <a:gd name="connsiteY18" fmla="*/ 3011493 h 3374163"/>
              <a:gd name="connsiteX19" fmla="*/ 688957 w 3497529"/>
              <a:gd name="connsiteY19" fmla="*/ 2786272 h 3374163"/>
              <a:gd name="connsiteX20" fmla="*/ 588476 w 3497529"/>
              <a:gd name="connsiteY20" fmla="*/ 2410754 h 3374163"/>
              <a:gd name="connsiteX21" fmla="*/ 326364 w 3497529"/>
              <a:gd name="connsiteY21" fmla="*/ 2086705 h 3374163"/>
              <a:gd name="connsiteX0" fmla="*/ 326364 w 3497529"/>
              <a:gd name="connsiteY0" fmla="*/ 2089037 h 3376495"/>
              <a:gd name="connsiteX1" fmla="*/ 278748 w 3497529"/>
              <a:gd name="connsiteY1" fmla="*/ 1880535 h 3376495"/>
              <a:gd name="connsiteX2" fmla="*/ 231123 w 3497529"/>
              <a:gd name="connsiteY2" fmla="*/ 1629710 h 3376495"/>
              <a:gd name="connsiteX3" fmla="*/ 211838 w 3497529"/>
              <a:gd name="connsiteY3" fmla="*/ 1254177 h 3376495"/>
              <a:gd name="connsiteX4" fmla="*/ 466074 w 3497529"/>
              <a:gd name="connsiteY4" fmla="*/ 915335 h 3376495"/>
              <a:gd name="connsiteX5" fmla="*/ 568563 w 3497529"/>
              <a:gd name="connsiteY5" fmla="*/ 729436 h 3376495"/>
              <a:gd name="connsiteX6" fmla="*/ 671890 w 3497529"/>
              <a:gd name="connsiteY6" fmla="*/ 532588 h 3376495"/>
              <a:gd name="connsiteX7" fmla="*/ 1347828 w 3497529"/>
              <a:gd name="connsiteY7" fmla="*/ 146115 h 3376495"/>
              <a:gd name="connsiteX8" fmla="*/ 1950944 w 3497529"/>
              <a:gd name="connsiteY8" fmla="*/ 62688 h 3376495"/>
              <a:gd name="connsiteX9" fmla="*/ 2413046 w 3497529"/>
              <a:gd name="connsiteY9" fmla="*/ 173811 h 3376495"/>
              <a:gd name="connsiteX10" fmla="*/ 2739373 w 3497529"/>
              <a:gd name="connsiteY10" fmla="*/ 254935 h 3376495"/>
              <a:gd name="connsiteX11" fmla="*/ 3082273 w 3497529"/>
              <a:gd name="connsiteY11" fmla="*/ 642285 h 3376495"/>
              <a:gd name="connsiteX12" fmla="*/ 3301348 w 3497529"/>
              <a:gd name="connsiteY12" fmla="*/ 1239185 h 3376495"/>
              <a:gd name="connsiteX13" fmla="*/ 3265071 w 3497529"/>
              <a:gd name="connsiteY13" fmla="*/ 1701852 h 3376495"/>
              <a:gd name="connsiteX14" fmla="*/ 3261670 w 3497529"/>
              <a:gd name="connsiteY14" fmla="*/ 2108087 h 3376495"/>
              <a:gd name="connsiteX15" fmla="*/ 3053698 w 3497529"/>
              <a:gd name="connsiteY15" fmla="*/ 2534585 h 3376495"/>
              <a:gd name="connsiteX16" fmla="*/ 2678883 w 3497529"/>
              <a:gd name="connsiteY16" fmla="*/ 2990936 h 3376495"/>
              <a:gd name="connsiteX17" fmla="*/ 1749727 w 3497529"/>
              <a:gd name="connsiteY17" fmla="*/ 3166429 h 3376495"/>
              <a:gd name="connsiteX18" fmla="*/ 1068530 w 3497529"/>
              <a:gd name="connsiteY18" fmla="*/ 3013825 h 3376495"/>
              <a:gd name="connsiteX19" fmla="*/ 688957 w 3497529"/>
              <a:gd name="connsiteY19" fmla="*/ 2788604 h 3376495"/>
              <a:gd name="connsiteX20" fmla="*/ 588476 w 3497529"/>
              <a:gd name="connsiteY20" fmla="*/ 2413086 h 3376495"/>
              <a:gd name="connsiteX21" fmla="*/ 326364 w 3497529"/>
              <a:gd name="connsiteY21" fmla="*/ 2089037 h 3376495"/>
              <a:gd name="connsiteX0" fmla="*/ 326364 w 3497529"/>
              <a:gd name="connsiteY0" fmla="*/ 2089037 h 3376495"/>
              <a:gd name="connsiteX1" fmla="*/ 278748 w 3497529"/>
              <a:gd name="connsiteY1" fmla="*/ 1880535 h 3376495"/>
              <a:gd name="connsiteX2" fmla="*/ 231123 w 3497529"/>
              <a:gd name="connsiteY2" fmla="*/ 1629710 h 3376495"/>
              <a:gd name="connsiteX3" fmla="*/ 211838 w 3497529"/>
              <a:gd name="connsiteY3" fmla="*/ 1254177 h 3376495"/>
              <a:gd name="connsiteX4" fmla="*/ 466074 w 3497529"/>
              <a:gd name="connsiteY4" fmla="*/ 915335 h 3376495"/>
              <a:gd name="connsiteX5" fmla="*/ 568563 w 3497529"/>
              <a:gd name="connsiteY5" fmla="*/ 729436 h 3376495"/>
              <a:gd name="connsiteX6" fmla="*/ 671890 w 3497529"/>
              <a:gd name="connsiteY6" fmla="*/ 532588 h 3376495"/>
              <a:gd name="connsiteX7" fmla="*/ 1347828 w 3497529"/>
              <a:gd name="connsiteY7" fmla="*/ 146115 h 3376495"/>
              <a:gd name="connsiteX8" fmla="*/ 1950944 w 3497529"/>
              <a:gd name="connsiteY8" fmla="*/ 62688 h 3376495"/>
              <a:gd name="connsiteX9" fmla="*/ 2413046 w 3497529"/>
              <a:gd name="connsiteY9" fmla="*/ 173811 h 3376495"/>
              <a:gd name="connsiteX10" fmla="*/ 2739373 w 3497529"/>
              <a:gd name="connsiteY10" fmla="*/ 254935 h 3376495"/>
              <a:gd name="connsiteX11" fmla="*/ 3082273 w 3497529"/>
              <a:gd name="connsiteY11" fmla="*/ 642285 h 3376495"/>
              <a:gd name="connsiteX12" fmla="*/ 3301348 w 3497529"/>
              <a:gd name="connsiteY12" fmla="*/ 1239185 h 3376495"/>
              <a:gd name="connsiteX13" fmla="*/ 3265071 w 3497529"/>
              <a:gd name="connsiteY13" fmla="*/ 1701852 h 3376495"/>
              <a:gd name="connsiteX14" fmla="*/ 3261670 w 3497529"/>
              <a:gd name="connsiteY14" fmla="*/ 2108087 h 3376495"/>
              <a:gd name="connsiteX15" fmla="*/ 3053698 w 3497529"/>
              <a:gd name="connsiteY15" fmla="*/ 2534585 h 3376495"/>
              <a:gd name="connsiteX16" fmla="*/ 2678883 w 3497529"/>
              <a:gd name="connsiteY16" fmla="*/ 2990936 h 3376495"/>
              <a:gd name="connsiteX17" fmla="*/ 1749727 w 3497529"/>
              <a:gd name="connsiteY17" fmla="*/ 3166429 h 3376495"/>
              <a:gd name="connsiteX18" fmla="*/ 1068530 w 3497529"/>
              <a:gd name="connsiteY18" fmla="*/ 3013825 h 3376495"/>
              <a:gd name="connsiteX19" fmla="*/ 688957 w 3497529"/>
              <a:gd name="connsiteY19" fmla="*/ 2788604 h 3376495"/>
              <a:gd name="connsiteX20" fmla="*/ 588476 w 3497529"/>
              <a:gd name="connsiteY20" fmla="*/ 2413086 h 3376495"/>
              <a:gd name="connsiteX21" fmla="*/ 326364 w 3497529"/>
              <a:gd name="connsiteY21" fmla="*/ 2089037 h 3376495"/>
              <a:gd name="connsiteX0" fmla="*/ 326364 w 3497529"/>
              <a:gd name="connsiteY0" fmla="*/ 2089037 h 3376495"/>
              <a:gd name="connsiteX1" fmla="*/ 278748 w 3497529"/>
              <a:gd name="connsiteY1" fmla="*/ 1880535 h 3376495"/>
              <a:gd name="connsiteX2" fmla="*/ 231123 w 3497529"/>
              <a:gd name="connsiteY2" fmla="*/ 1629710 h 3376495"/>
              <a:gd name="connsiteX3" fmla="*/ 211838 w 3497529"/>
              <a:gd name="connsiteY3" fmla="*/ 1254177 h 3376495"/>
              <a:gd name="connsiteX4" fmla="*/ 466074 w 3497529"/>
              <a:gd name="connsiteY4" fmla="*/ 915335 h 3376495"/>
              <a:gd name="connsiteX5" fmla="*/ 568563 w 3497529"/>
              <a:gd name="connsiteY5" fmla="*/ 729436 h 3376495"/>
              <a:gd name="connsiteX6" fmla="*/ 671890 w 3497529"/>
              <a:gd name="connsiteY6" fmla="*/ 532588 h 3376495"/>
              <a:gd name="connsiteX7" fmla="*/ 1347828 w 3497529"/>
              <a:gd name="connsiteY7" fmla="*/ 146115 h 3376495"/>
              <a:gd name="connsiteX8" fmla="*/ 1950944 w 3497529"/>
              <a:gd name="connsiteY8" fmla="*/ 62688 h 3376495"/>
              <a:gd name="connsiteX9" fmla="*/ 2419396 w 3497529"/>
              <a:gd name="connsiteY9" fmla="*/ 173811 h 3376495"/>
              <a:gd name="connsiteX10" fmla="*/ 2739373 w 3497529"/>
              <a:gd name="connsiteY10" fmla="*/ 254935 h 3376495"/>
              <a:gd name="connsiteX11" fmla="*/ 3082273 w 3497529"/>
              <a:gd name="connsiteY11" fmla="*/ 642285 h 3376495"/>
              <a:gd name="connsiteX12" fmla="*/ 3301348 w 3497529"/>
              <a:gd name="connsiteY12" fmla="*/ 1239185 h 3376495"/>
              <a:gd name="connsiteX13" fmla="*/ 3265071 w 3497529"/>
              <a:gd name="connsiteY13" fmla="*/ 1701852 h 3376495"/>
              <a:gd name="connsiteX14" fmla="*/ 3261670 w 3497529"/>
              <a:gd name="connsiteY14" fmla="*/ 2108087 h 3376495"/>
              <a:gd name="connsiteX15" fmla="*/ 3053698 w 3497529"/>
              <a:gd name="connsiteY15" fmla="*/ 2534585 h 3376495"/>
              <a:gd name="connsiteX16" fmla="*/ 2678883 w 3497529"/>
              <a:gd name="connsiteY16" fmla="*/ 2990936 h 3376495"/>
              <a:gd name="connsiteX17" fmla="*/ 1749727 w 3497529"/>
              <a:gd name="connsiteY17" fmla="*/ 3166429 h 3376495"/>
              <a:gd name="connsiteX18" fmla="*/ 1068530 w 3497529"/>
              <a:gd name="connsiteY18" fmla="*/ 3013825 h 3376495"/>
              <a:gd name="connsiteX19" fmla="*/ 688957 w 3497529"/>
              <a:gd name="connsiteY19" fmla="*/ 2788604 h 3376495"/>
              <a:gd name="connsiteX20" fmla="*/ 588476 w 3497529"/>
              <a:gd name="connsiteY20" fmla="*/ 2413086 h 3376495"/>
              <a:gd name="connsiteX21" fmla="*/ 326364 w 3497529"/>
              <a:gd name="connsiteY21" fmla="*/ 2089037 h 3376495"/>
              <a:gd name="connsiteX0" fmla="*/ 326364 w 3497529"/>
              <a:gd name="connsiteY0" fmla="*/ 2139719 h 3427177"/>
              <a:gd name="connsiteX1" fmla="*/ 278748 w 3497529"/>
              <a:gd name="connsiteY1" fmla="*/ 1931217 h 3427177"/>
              <a:gd name="connsiteX2" fmla="*/ 231123 w 3497529"/>
              <a:gd name="connsiteY2" fmla="*/ 1680392 h 3427177"/>
              <a:gd name="connsiteX3" fmla="*/ 211838 w 3497529"/>
              <a:gd name="connsiteY3" fmla="*/ 1304859 h 3427177"/>
              <a:gd name="connsiteX4" fmla="*/ 466074 w 3497529"/>
              <a:gd name="connsiteY4" fmla="*/ 966017 h 3427177"/>
              <a:gd name="connsiteX5" fmla="*/ 568563 w 3497529"/>
              <a:gd name="connsiteY5" fmla="*/ 780118 h 3427177"/>
              <a:gd name="connsiteX6" fmla="*/ 671890 w 3497529"/>
              <a:gd name="connsiteY6" fmla="*/ 583270 h 3427177"/>
              <a:gd name="connsiteX7" fmla="*/ 1347828 w 3497529"/>
              <a:gd name="connsiteY7" fmla="*/ 196797 h 3427177"/>
              <a:gd name="connsiteX8" fmla="*/ 1950944 w 3497529"/>
              <a:gd name="connsiteY8" fmla="*/ 113370 h 3427177"/>
              <a:gd name="connsiteX9" fmla="*/ 2419396 w 3497529"/>
              <a:gd name="connsiteY9" fmla="*/ 224493 h 3427177"/>
              <a:gd name="connsiteX10" fmla="*/ 2739373 w 3497529"/>
              <a:gd name="connsiteY10" fmla="*/ 305617 h 3427177"/>
              <a:gd name="connsiteX11" fmla="*/ 3082273 w 3497529"/>
              <a:gd name="connsiteY11" fmla="*/ 692967 h 3427177"/>
              <a:gd name="connsiteX12" fmla="*/ 3301348 w 3497529"/>
              <a:gd name="connsiteY12" fmla="*/ 1289867 h 3427177"/>
              <a:gd name="connsiteX13" fmla="*/ 3265071 w 3497529"/>
              <a:gd name="connsiteY13" fmla="*/ 1752534 h 3427177"/>
              <a:gd name="connsiteX14" fmla="*/ 3261670 w 3497529"/>
              <a:gd name="connsiteY14" fmla="*/ 2158769 h 3427177"/>
              <a:gd name="connsiteX15" fmla="*/ 3053698 w 3497529"/>
              <a:gd name="connsiteY15" fmla="*/ 2585267 h 3427177"/>
              <a:gd name="connsiteX16" fmla="*/ 2678883 w 3497529"/>
              <a:gd name="connsiteY16" fmla="*/ 3041618 h 3427177"/>
              <a:gd name="connsiteX17" fmla="*/ 1749727 w 3497529"/>
              <a:gd name="connsiteY17" fmla="*/ 3217111 h 3427177"/>
              <a:gd name="connsiteX18" fmla="*/ 1068530 w 3497529"/>
              <a:gd name="connsiteY18" fmla="*/ 3064507 h 3427177"/>
              <a:gd name="connsiteX19" fmla="*/ 688957 w 3497529"/>
              <a:gd name="connsiteY19" fmla="*/ 2839286 h 3427177"/>
              <a:gd name="connsiteX20" fmla="*/ 588476 w 3497529"/>
              <a:gd name="connsiteY20" fmla="*/ 2463768 h 3427177"/>
              <a:gd name="connsiteX21" fmla="*/ 326364 w 3497529"/>
              <a:gd name="connsiteY21" fmla="*/ 2139719 h 3427177"/>
              <a:gd name="connsiteX0" fmla="*/ 326364 w 3497529"/>
              <a:gd name="connsiteY0" fmla="*/ 2208115 h 3495573"/>
              <a:gd name="connsiteX1" fmla="*/ 278748 w 3497529"/>
              <a:gd name="connsiteY1" fmla="*/ 1999613 h 3495573"/>
              <a:gd name="connsiteX2" fmla="*/ 231123 w 3497529"/>
              <a:gd name="connsiteY2" fmla="*/ 1748788 h 3495573"/>
              <a:gd name="connsiteX3" fmla="*/ 211838 w 3497529"/>
              <a:gd name="connsiteY3" fmla="*/ 1373255 h 3495573"/>
              <a:gd name="connsiteX4" fmla="*/ 466074 w 3497529"/>
              <a:gd name="connsiteY4" fmla="*/ 1034413 h 3495573"/>
              <a:gd name="connsiteX5" fmla="*/ 568563 w 3497529"/>
              <a:gd name="connsiteY5" fmla="*/ 848514 h 3495573"/>
              <a:gd name="connsiteX6" fmla="*/ 671890 w 3497529"/>
              <a:gd name="connsiteY6" fmla="*/ 651666 h 3495573"/>
              <a:gd name="connsiteX7" fmla="*/ 1347828 w 3497529"/>
              <a:gd name="connsiteY7" fmla="*/ 265193 h 3495573"/>
              <a:gd name="connsiteX8" fmla="*/ 1950944 w 3497529"/>
              <a:gd name="connsiteY8" fmla="*/ 181766 h 3495573"/>
              <a:gd name="connsiteX9" fmla="*/ 2419396 w 3497529"/>
              <a:gd name="connsiteY9" fmla="*/ 292889 h 3495573"/>
              <a:gd name="connsiteX10" fmla="*/ 2739373 w 3497529"/>
              <a:gd name="connsiteY10" fmla="*/ 374013 h 3495573"/>
              <a:gd name="connsiteX11" fmla="*/ 3082273 w 3497529"/>
              <a:gd name="connsiteY11" fmla="*/ 761363 h 3495573"/>
              <a:gd name="connsiteX12" fmla="*/ 3301348 w 3497529"/>
              <a:gd name="connsiteY12" fmla="*/ 1358263 h 3495573"/>
              <a:gd name="connsiteX13" fmla="*/ 3265071 w 3497529"/>
              <a:gd name="connsiteY13" fmla="*/ 1820930 h 3495573"/>
              <a:gd name="connsiteX14" fmla="*/ 3261670 w 3497529"/>
              <a:gd name="connsiteY14" fmla="*/ 2227165 h 3495573"/>
              <a:gd name="connsiteX15" fmla="*/ 3053698 w 3497529"/>
              <a:gd name="connsiteY15" fmla="*/ 2653663 h 3495573"/>
              <a:gd name="connsiteX16" fmla="*/ 2678883 w 3497529"/>
              <a:gd name="connsiteY16" fmla="*/ 3110014 h 3495573"/>
              <a:gd name="connsiteX17" fmla="*/ 1749727 w 3497529"/>
              <a:gd name="connsiteY17" fmla="*/ 3285507 h 3495573"/>
              <a:gd name="connsiteX18" fmla="*/ 1068530 w 3497529"/>
              <a:gd name="connsiteY18" fmla="*/ 3132903 h 3495573"/>
              <a:gd name="connsiteX19" fmla="*/ 688957 w 3497529"/>
              <a:gd name="connsiteY19" fmla="*/ 2907682 h 3495573"/>
              <a:gd name="connsiteX20" fmla="*/ 588476 w 3497529"/>
              <a:gd name="connsiteY20" fmla="*/ 2532164 h 3495573"/>
              <a:gd name="connsiteX21" fmla="*/ 326364 w 3497529"/>
              <a:gd name="connsiteY21" fmla="*/ 2208115 h 3495573"/>
              <a:gd name="connsiteX0" fmla="*/ 326364 w 3497529"/>
              <a:gd name="connsiteY0" fmla="*/ 2183932 h 3471390"/>
              <a:gd name="connsiteX1" fmla="*/ 278748 w 3497529"/>
              <a:gd name="connsiteY1" fmla="*/ 1975430 h 3471390"/>
              <a:gd name="connsiteX2" fmla="*/ 231123 w 3497529"/>
              <a:gd name="connsiteY2" fmla="*/ 1724605 h 3471390"/>
              <a:gd name="connsiteX3" fmla="*/ 211838 w 3497529"/>
              <a:gd name="connsiteY3" fmla="*/ 1349072 h 3471390"/>
              <a:gd name="connsiteX4" fmla="*/ 466074 w 3497529"/>
              <a:gd name="connsiteY4" fmla="*/ 1010230 h 3471390"/>
              <a:gd name="connsiteX5" fmla="*/ 568563 w 3497529"/>
              <a:gd name="connsiteY5" fmla="*/ 824331 h 3471390"/>
              <a:gd name="connsiteX6" fmla="*/ 671890 w 3497529"/>
              <a:gd name="connsiteY6" fmla="*/ 627483 h 3471390"/>
              <a:gd name="connsiteX7" fmla="*/ 1347828 w 3497529"/>
              <a:gd name="connsiteY7" fmla="*/ 241010 h 3471390"/>
              <a:gd name="connsiteX8" fmla="*/ 1950944 w 3497529"/>
              <a:gd name="connsiteY8" fmla="*/ 157583 h 3471390"/>
              <a:gd name="connsiteX9" fmla="*/ 2419396 w 3497529"/>
              <a:gd name="connsiteY9" fmla="*/ 268706 h 3471390"/>
              <a:gd name="connsiteX10" fmla="*/ 2739373 w 3497529"/>
              <a:gd name="connsiteY10" fmla="*/ 349830 h 3471390"/>
              <a:gd name="connsiteX11" fmla="*/ 3082273 w 3497529"/>
              <a:gd name="connsiteY11" fmla="*/ 737180 h 3471390"/>
              <a:gd name="connsiteX12" fmla="*/ 3301348 w 3497529"/>
              <a:gd name="connsiteY12" fmla="*/ 1334080 h 3471390"/>
              <a:gd name="connsiteX13" fmla="*/ 3265071 w 3497529"/>
              <a:gd name="connsiteY13" fmla="*/ 1796747 h 3471390"/>
              <a:gd name="connsiteX14" fmla="*/ 3261670 w 3497529"/>
              <a:gd name="connsiteY14" fmla="*/ 2202982 h 3471390"/>
              <a:gd name="connsiteX15" fmla="*/ 3053698 w 3497529"/>
              <a:gd name="connsiteY15" fmla="*/ 2629480 h 3471390"/>
              <a:gd name="connsiteX16" fmla="*/ 2678883 w 3497529"/>
              <a:gd name="connsiteY16" fmla="*/ 3085831 h 3471390"/>
              <a:gd name="connsiteX17" fmla="*/ 1749727 w 3497529"/>
              <a:gd name="connsiteY17" fmla="*/ 3261324 h 3471390"/>
              <a:gd name="connsiteX18" fmla="*/ 1068530 w 3497529"/>
              <a:gd name="connsiteY18" fmla="*/ 3108720 h 3471390"/>
              <a:gd name="connsiteX19" fmla="*/ 688957 w 3497529"/>
              <a:gd name="connsiteY19" fmla="*/ 2883499 h 3471390"/>
              <a:gd name="connsiteX20" fmla="*/ 588476 w 3497529"/>
              <a:gd name="connsiteY20" fmla="*/ 2507981 h 3471390"/>
              <a:gd name="connsiteX21" fmla="*/ 326364 w 3497529"/>
              <a:gd name="connsiteY21" fmla="*/ 2183932 h 3471390"/>
              <a:gd name="connsiteX0" fmla="*/ 326364 w 3497529"/>
              <a:gd name="connsiteY0" fmla="*/ 2187481 h 3474939"/>
              <a:gd name="connsiteX1" fmla="*/ 278748 w 3497529"/>
              <a:gd name="connsiteY1" fmla="*/ 1978979 h 3474939"/>
              <a:gd name="connsiteX2" fmla="*/ 231123 w 3497529"/>
              <a:gd name="connsiteY2" fmla="*/ 1728154 h 3474939"/>
              <a:gd name="connsiteX3" fmla="*/ 211838 w 3497529"/>
              <a:gd name="connsiteY3" fmla="*/ 1352621 h 3474939"/>
              <a:gd name="connsiteX4" fmla="*/ 466074 w 3497529"/>
              <a:gd name="connsiteY4" fmla="*/ 1013779 h 3474939"/>
              <a:gd name="connsiteX5" fmla="*/ 568563 w 3497529"/>
              <a:gd name="connsiteY5" fmla="*/ 827880 h 3474939"/>
              <a:gd name="connsiteX6" fmla="*/ 671890 w 3497529"/>
              <a:gd name="connsiteY6" fmla="*/ 631032 h 3474939"/>
              <a:gd name="connsiteX7" fmla="*/ 1347828 w 3497529"/>
              <a:gd name="connsiteY7" fmla="*/ 244559 h 3474939"/>
              <a:gd name="connsiteX8" fmla="*/ 1950944 w 3497529"/>
              <a:gd name="connsiteY8" fmla="*/ 161132 h 3474939"/>
              <a:gd name="connsiteX9" fmla="*/ 2419396 w 3497529"/>
              <a:gd name="connsiteY9" fmla="*/ 272255 h 3474939"/>
              <a:gd name="connsiteX10" fmla="*/ 2739373 w 3497529"/>
              <a:gd name="connsiteY10" fmla="*/ 353379 h 3474939"/>
              <a:gd name="connsiteX11" fmla="*/ 3082273 w 3497529"/>
              <a:gd name="connsiteY11" fmla="*/ 740729 h 3474939"/>
              <a:gd name="connsiteX12" fmla="*/ 3301348 w 3497529"/>
              <a:gd name="connsiteY12" fmla="*/ 1337629 h 3474939"/>
              <a:gd name="connsiteX13" fmla="*/ 3265071 w 3497529"/>
              <a:gd name="connsiteY13" fmla="*/ 1800296 h 3474939"/>
              <a:gd name="connsiteX14" fmla="*/ 3261670 w 3497529"/>
              <a:gd name="connsiteY14" fmla="*/ 2206531 h 3474939"/>
              <a:gd name="connsiteX15" fmla="*/ 3053698 w 3497529"/>
              <a:gd name="connsiteY15" fmla="*/ 2633029 h 3474939"/>
              <a:gd name="connsiteX16" fmla="*/ 2678883 w 3497529"/>
              <a:gd name="connsiteY16" fmla="*/ 3089380 h 3474939"/>
              <a:gd name="connsiteX17" fmla="*/ 1749727 w 3497529"/>
              <a:gd name="connsiteY17" fmla="*/ 3264873 h 3474939"/>
              <a:gd name="connsiteX18" fmla="*/ 1068530 w 3497529"/>
              <a:gd name="connsiteY18" fmla="*/ 3112269 h 3474939"/>
              <a:gd name="connsiteX19" fmla="*/ 688957 w 3497529"/>
              <a:gd name="connsiteY19" fmla="*/ 2887048 h 3474939"/>
              <a:gd name="connsiteX20" fmla="*/ 588476 w 3497529"/>
              <a:gd name="connsiteY20" fmla="*/ 2511530 h 3474939"/>
              <a:gd name="connsiteX21" fmla="*/ 326364 w 3497529"/>
              <a:gd name="connsiteY21" fmla="*/ 2187481 h 3474939"/>
              <a:gd name="connsiteX0" fmla="*/ 326364 w 3497529"/>
              <a:gd name="connsiteY0" fmla="*/ 2187481 h 3474939"/>
              <a:gd name="connsiteX1" fmla="*/ 278748 w 3497529"/>
              <a:gd name="connsiteY1" fmla="*/ 1978979 h 3474939"/>
              <a:gd name="connsiteX2" fmla="*/ 231123 w 3497529"/>
              <a:gd name="connsiteY2" fmla="*/ 1728154 h 3474939"/>
              <a:gd name="connsiteX3" fmla="*/ 211838 w 3497529"/>
              <a:gd name="connsiteY3" fmla="*/ 1352621 h 3474939"/>
              <a:gd name="connsiteX4" fmla="*/ 466074 w 3497529"/>
              <a:gd name="connsiteY4" fmla="*/ 1013779 h 3474939"/>
              <a:gd name="connsiteX5" fmla="*/ 568563 w 3497529"/>
              <a:gd name="connsiteY5" fmla="*/ 827880 h 3474939"/>
              <a:gd name="connsiteX6" fmla="*/ 671890 w 3497529"/>
              <a:gd name="connsiteY6" fmla="*/ 631032 h 3474939"/>
              <a:gd name="connsiteX7" fmla="*/ 1347828 w 3497529"/>
              <a:gd name="connsiteY7" fmla="*/ 244559 h 3474939"/>
              <a:gd name="connsiteX8" fmla="*/ 1950944 w 3497529"/>
              <a:gd name="connsiteY8" fmla="*/ 161132 h 3474939"/>
              <a:gd name="connsiteX9" fmla="*/ 2419396 w 3497529"/>
              <a:gd name="connsiteY9" fmla="*/ 272255 h 3474939"/>
              <a:gd name="connsiteX10" fmla="*/ 2739373 w 3497529"/>
              <a:gd name="connsiteY10" fmla="*/ 353379 h 3474939"/>
              <a:gd name="connsiteX11" fmla="*/ 3082273 w 3497529"/>
              <a:gd name="connsiteY11" fmla="*/ 740729 h 3474939"/>
              <a:gd name="connsiteX12" fmla="*/ 3301348 w 3497529"/>
              <a:gd name="connsiteY12" fmla="*/ 1337629 h 3474939"/>
              <a:gd name="connsiteX13" fmla="*/ 3265071 w 3497529"/>
              <a:gd name="connsiteY13" fmla="*/ 1800296 h 3474939"/>
              <a:gd name="connsiteX14" fmla="*/ 3261670 w 3497529"/>
              <a:gd name="connsiteY14" fmla="*/ 2206531 h 3474939"/>
              <a:gd name="connsiteX15" fmla="*/ 3053698 w 3497529"/>
              <a:gd name="connsiteY15" fmla="*/ 2633029 h 3474939"/>
              <a:gd name="connsiteX16" fmla="*/ 2678883 w 3497529"/>
              <a:gd name="connsiteY16" fmla="*/ 3089380 h 3474939"/>
              <a:gd name="connsiteX17" fmla="*/ 1749727 w 3497529"/>
              <a:gd name="connsiteY17" fmla="*/ 3264873 h 3474939"/>
              <a:gd name="connsiteX18" fmla="*/ 1068530 w 3497529"/>
              <a:gd name="connsiteY18" fmla="*/ 3112269 h 3474939"/>
              <a:gd name="connsiteX19" fmla="*/ 688957 w 3497529"/>
              <a:gd name="connsiteY19" fmla="*/ 2887048 h 3474939"/>
              <a:gd name="connsiteX20" fmla="*/ 588476 w 3497529"/>
              <a:gd name="connsiteY20" fmla="*/ 2511530 h 3474939"/>
              <a:gd name="connsiteX21" fmla="*/ 326364 w 3497529"/>
              <a:gd name="connsiteY21" fmla="*/ 2187481 h 3474939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97529" h="3516771">
                <a:moveTo>
                  <a:pt x="326364" y="2229313"/>
                </a:moveTo>
                <a:cubicBezTo>
                  <a:pt x="36384" y="2247654"/>
                  <a:pt x="38503" y="2170745"/>
                  <a:pt x="278748" y="2020811"/>
                </a:cubicBezTo>
                <a:cubicBezTo>
                  <a:pt x="-4885" y="1958369"/>
                  <a:pt x="28981" y="1864178"/>
                  <a:pt x="231123" y="1769986"/>
                </a:cubicBezTo>
                <a:cubicBezTo>
                  <a:pt x="-89630" y="1603533"/>
                  <a:pt x="-57959" y="1462481"/>
                  <a:pt x="211838" y="1394453"/>
                </a:cubicBezTo>
                <a:cubicBezTo>
                  <a:pt x="2367" y="1182022"/>
                  <a:pt x="126270" y="1052142"/>
                  <a:pt x="466074" y="1055611"/>
                </a:cubicBezTo>
                <a:cubicBezTo>
                  <a:pt x="351012" y="942845"/>
                  <a:pt x="245475" y="766578"/>
                  <a:pt x="568563" y="869712"/>
                </a:cubicBezTo>
                <a:cubicBezTo>
                  <a:pt x="399805" y="648521"/>
                  <a:pt x="427898" y="541630"/>
                  <a:pt x="671890" y="672864"/>
                </a:cubicBezTo>
                <a:cubicBezTo>
                  <a:pt x="668603" y="261465"/>
                  <a:pt x="944715" y="85015"/>
                  <a:pt x="1347828" y="286391"/>
                </a:cubicBezTo>
                <a:cubicBezTo>
                  <a:pt x="1513942" y="-65268"/>
                  <a:pt x="1788005" y="-93077"/>
                  <a:pt x="1950944" y="202964"/>
                </a:cubicBezTo>
                <a:cubicBezTo>
                  <a:pt x="2075345" y="24105"/>
                  <a:pt x="2348970" y="-84904"/>
                  <a:pt x="2419396" y="314087"/>
                </a:cubicBezTo>
                <a:cubicBezTo>
                  <a:pt x="2641413" y="99828"/>
                  <a:pt x="2818981" y="37970"/>
                  <a:pt x="2739373" y="395211"/>
                </a:cubicBezTo>
                <a:cubicBezTo>
                  <a:pt x="3038881" y="216353"/>
                  <a:pt x="3243140" y="393094"/>
                  <a:pt x="3082273" y="782561"/>
                </a:cubicBezTo>
                <a:cubicBezTo>
                  <a:pt x="3421998" y="812194"/>
                  <a:pt x="3561698" y="1076778"/>
                  <a:pt x="3301348" y="1379461"/>
                </a:cubicBezTo>
                <a:cubicBezTo>
                  <a:pt x="3547489" y="1468067"/>
                  <a:pt x="3590430" y="1670972"/>
                  <a:pt x="3265071" y="1842128"/>
                </a:cubicBezTo>
                <a:cubicBezTo>
                  <a:pt x="3532754" y="2005056"/>
                  <a:pt x="3568662" y="2193385"/>
                  <a:pt x="3261670" y="2248363"/>
                </a:cubicBezTo>
                <a:cubicBezTo>
                  <a:pt x="3498204" y="2545046"/>
                  <a:pt x="3369614" y="2692503"/>
                  <a:pt x="3053698" y="2674861"/>
                </a:cubicBezTo>
                <a:cubicBezTo>
                  <a:pt x="3154185" y="3007953"/>
                  <a:pt x="3038771" y="3236270"/>
                  <a:pt x="2678883" y="3131212"/>
                </a:cubicBezTo>
                <a:cubicBezTo>
                  <a:pt x="2588239" y="3529435"/>
                  <a:pt x="2183271" y="3670482"/>
                  <a:pt x="1749727" y="3306705"/>
                </a:cubicBezTo>
                <a:cubicBezTo>
                  <a:pt x="1586161" y="3459037"/>
                  <a:pt x="1232096" y="3566919"/>
                  <a:pt x="1068530" y="3154101"/>
                </a:cubicBezTo>
                <a:cubicBezTo>
                  <a:pt x="713406" y="3406052"/>
                  <a:pt x="602756" y="3223029"/>
                  <a:pt x="688957" y="2928880"/>
                </a:cubicBezTo>
                <a:cubicBezTo>
                  <a:pt x="468138" y="3006907"/>
                  <a:pt x="431470" y="2846810"/>
                  <a:pt x="588476" y="2553362"/>
                </a:cubicBezTo>
                <a:cubicBezTo>
                  <a:pt x="342355" y="2537421"/>
                  <a:pt x="143860" y="2483379"/>
                  <a:pt x="326364" y="2229313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4D77FD-449B-717B-FAB4-E61CC63E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49F9-21DE-41D5-9706-FBFD9EB598C7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A07B-749A-6B26-F91D-5C01A98F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9DD12-77E8-3CB5-7B61-F97D9489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3F11-1764-CCFA-C6B9-639A1C477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2514" y="2131709"/>
            <a:ext cx="6660000" cy="2005214"/>
          </a:xfrm>
        </p:spPr>
        <p:txBody>
          <a:bodyPr lIns="0" anchor="ctr"/>
          <a:lstStyle>
            <a:lvl1pPr>
              <a:defRPr/>
            </a:lvl1pPr>
          </a:lstStyle>
          <a:p>
            <a:r>
              <a:rPr lang="en-GB" dirty="0"/>
              <a:t>K</a:t>
            </a:r>
            <a:r>
              <a:rPr lang="qaa-Latn-001" dirty="0"/>
              <a:t>irjoita diaesityksen pääotsikko tähän...</a:t>
            </a:r>
            <a:endParaRPr lang="en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EA2AA4-D76B-064D-D732-59A4685906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2515" y="4188542"/>
            <a:ext cx="6660536" cy="1859833"/>
          </a:xfrm>
        </p:spPr>
        <p:txBody>
          <a:bodyPr lIns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qaa-Latn-001" dirty="0"/>
              <a:t>Kirjoita tarvittaessa diaesityksen ingressi tähän…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98867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(musta taust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avonia">
            <a:extLst>
              <a:ext uri="{FF2B5EF4-FFF2-40B4-BE49-F238E27FC236}">
                <a16:creationId xmlns:a16="http://schemas.microsoft.com/office/drawing/2014/main" id="{0EAB8B05-1C86-65AC-CD63-219A92F28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00" y="889200"/>
            <a:ext cx="1879664" cy="8046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F11BF-1656-1F5C-8F2A-9E1A82F01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835" y="0"/>
            <a:ext cx="1320165" cy="1244727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5EF69CD-AAD0-5148-C089-660F42200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5150" y="2741691"/>
            <a:ext cx="3497529" cy="3516771"/>
          </a:xfrm>
          <a:custGeom>
            <a:avLst/>
            <a:gdLst>
              <a:gd name="connsiteX0" fmla="*/ -9 w 3503613"/>
              <a:gd name="connsiteY0" fmla="*/ 2267489 h 3525837"/>
              <a:gd name="connsiteX1" fmla="*/ 539515 w 3503613"/>
              <a:gd name="connsiteY1" fmla="*/ 1569154 h 3525837"/>
              <a:gd name="connsiteX2" fmla="*/ 346965 w 3503613"/>
              <a:gd name="connsiteY2" fmla="*/ 698338 h 3525837"/>
              <a:gd name="connsiteX3" fmla="*/ 1212292 w 3503613"/>
              <a:gd name="connsiteY3" fmla="*/ 698340 h 3525837"/>
              <a:gd name="connsiteX4" fmla="*/ 1751807 w 3503613"/>
              <a:gd name="connsiteY4" fmla="*/ 0 h 3525837"/>
              <a:gd name="connsiteX5" fmla="*/ 2291321 w 3503613"/>
              <a:gd name="connsiteY5" fmla="*/ 698340 h 3525837"/>
              <a:gd name="connsiteX6" fmla="*/ 3156648 w 3503613"/>
              <a:gd name="connsiteY6" fmla="*/ 698338 h 3525837"/>
              <a:gd name="connsiteX7" fmla="*/ 2964098 w 3503613"/>
              <a:gd name="connsiteY7" fmla="*/ 1569154 h 3525837"/>
              <a:gd name="connsiteX8" fmla="*/ 3503622 w 3503613"/>
              <a:gd name="connsiteY8" fmla="*/ 2267489 h 3525837"/>
              <a:gd name="connsiteX9" fmla="*/ 2723985 w 3503613"/>
              <a:gd name="connsiteY9" fmla="*/ 2655038 h 3525837"/>
              <a:gd name="connsiteX10" fmla="*/ 2531429 w 3503613"/>
              <a:gd name="connsiteY10" fmla="*/ 3525856 h 3525837"/>
              <a:gd name="connsiteX11" fmla="*/ 1751807 w 3503613"/>
              <a:gd name="connsiteY11" fmla="*/ 3138302 h 3525837"/>
              <a:gd name="connsiteX12" fmla="*/ 972184 w 3503613"/>
              <a:gd name="connsiteY12" fmla="*/ 3525856 h 3525837"/>
              <a:gd name="connsiteX13" fmla="*/ 779628 w 3503613"/>
              <a:gd name="connsiteY13" fmla="*/ 2655038 h 3525837"/>
              <a:gd name="connsiteX14" fmla="*/ -9 w 3503613"/>
              <a:gd name="connsiteY14" fmla="*/ 2267489 h 3525837"/>
              <a:gd name="connsiteX0" fmla="*/ 0 w 3503631"/>
              <a:gd name="connsiteY0" fmla="*/ 1965147 h 3223514"/>
              <a:gd name="connsiteX1" fmla="*/ 539524 w 3503631"/>
              <a:gd name="connsiteY1" fmla="*/ 1266812 h 3223514"/>
              <a:gd name="connsiteX2" fmla="*/ 346974 w 3503631"/>
              <a:gd name="connsiteY2" fmla="*/ 395996 h 3223514"/>
              <a:gd name="connsiteX3" fmla="*/ 1212301 w 3503631"/>
              <a:gd name="connsiteY3" fmla="*/ 395998 h 3223514"/>
              <a:gd name="connsiteX4" fmla="*/ 1316739 w 3503631"/>
              <a:gd name="connsiteY4" fmla="*/ 0 h 3223514"/>
              <a:gd name="connsiteX5" fmla="*/ 2291330 w 3503631"/>
              <a:gd name="connsiteY5" fmla="*/ 395998 h 3223514"/>
              <a:gd name="connsiteX6" fmla="*/ 3156657 w 3503631"/>
              <a:gd name="connsiteY6" fmla="*/ 395996 h 3223514"/>
              <a:gd name="connsiteX7" fmla="*/ 2964107 w 3503631"/>
              <a:gd name="connsiteY7" fmla="*/ 1266812 h 3223514"/>
              <a:gd name="connsiteX8" fmla="*/ 3503631 w 3503631"/>
              <a:gd name="connsiteY8" fmla="*/ 1965147 h 3223514"/>
              <a:gd name="connsiteX9" fmla="*/ 2723994 w 3503631"/>
              <a:gd name="connsiteY9" fmla="*/ 2352696 h 3223514"/>
              <a:gd name="connsiteX10" fmla="*/ 2531438 w 3503631"/>
              <a:gd name="connsiteY10" fmla="*/ 3223514 h 3223514"/>
              <a:gd name="connsiteX11" fmla="*/ 1751816 w 3503631"/>
              <a:gd name="connsiteY11" fmla="*/ 2835960 h 3223514"/>
              <a:gd name="connsiteX12" fmla="*/ 972193 w 3503631"/>
              <a:gd name="connsiteY12" fmla="*/ 3223514 h 3223514"/>
              <a:gd name="connsiteX13" fmla="*/ 779637 w 3503631"/>
              <a:gd name="connsiteY13" fmla="*/ 2352696 h 3223514"/>
              <a:gd name="connsiteX14" fmla="*/ 0 w 3503631"/>
              <a:gd name="connsiteY14" fmla="*/ 1965147 h 3223514"/>
              <a:gd name="connsiteX0" fmla="*/ 0 w 3503631"/>
              <a:gd name="connsiteY0" fmla="*/ 1854022 h 3112389"/>
              <a:gd name="connsiteX1" fmla="*/ 539524 w 3503631"/>
              <a:gd name="connsiteY1" fmla="*/ 1155687 h 3112389"/>
              <a:gd name="connsiteX2" fmla="*/ 346974 w 3503631"/>
              <a:gd name="connsiteY2" fmla="*/ 284871 h 3112389"/>
              <a:gd name="connsiteX3" fmla="*/ 1212301 w 3503631"/>
              <a:gd name="connsiteY3" fmla="*/ 284873 h 3112389"/>
              <a:gd name="connsiteX4" fmla="*/ 1345314 w 3503631"/>
              <a:gd name="connsiteY4" fmla="*/ 0 h 3112389"/>
              <a:gd name="connsiteX5" fmla="*/ 2291330 w 3503631"/>
              <a:gd name="connsiteY5" fmla="*/ 284873 h 3112389"/>
              <a:gd name="connsiteX6" fmla="*/ 3156657 w 3503631"/>
              <a:gd name="connsiteY6" fmla="*/ 284871 h 3112389"/>
              <a:gd name="connsiteX7" fmla="*/ 2964107 w 3503631"/>
              <a:gd name="connsiteY7" fmla="*/ 1155687 h 3112389"/>
              <a:gd name="connsiteX8" fmla="*/ 3503631 w 3503631"/>
              <a:gd name="connsiteY8" fmla="*/ 1854022 h 3112389"/>
              <a:gd name="connsiteX9" fmla="*/ 2723994 w 3503631"/>
              <a:gd name="connsiteY9" fmla="*/ 2241571 h 3112389"/>
              <a:gd name="connsiteX10" fmla="*/ 2531438 w 3503631"/>
              <a:gd name="connsiteY10" fmla="*/ 3112389 h 3112389"/>
              <a:gd name="connsiteX11" fmla="*/ 1751816 w 3503631"/>
              <a:gd name="connsiteY11" fmla="*/ 2724835 h 3112389"/>
              <a:gd name="connsiteX12" fmla="*/ 972193 w 3503631"/>
              <a:gd name="connsiteY12" fmla="*/ 3112389 h 3112389"/>
              <a:gd name="connsiteX13" fmla="*/ 779637 w 3503631"/>
              <a:gd name="connsiteY13" fmla="*/ 2241571 h 3112389"/>
              <a:gd name="connsiteX14" fmla="*/ 0 w 3503631"/>
              <a:gd name="connsiteY14" fmla="*/ 1854022 h 3112389"/>
              <a:gd name="connsiteX0" fmla="*/ 0 w 3503631"/>
              <a:gd name="connsiteY0" fmla="*/ 1952447 h 3210814"/>
              <a:gd name="connsiteX1" fmla="*/ 539524 w 3503631"/>
              <a:gd name="connsiteY1" fmla="*/ 1254112 h 3210814"/>
              <a:gd name="connsiteX2" fmla="*/ 346974 w 3503631"/>
              <a:gd name="connsiteY2" fmla="*/ 383296 h 3210814"/>
              <a:gd name="connsiteX3" fmla="*/ 1212301 w 3503631"/>
              <a:gd name="connsiteY3" fmla="*/ 383298 h 3210814"/>
              <a:gd name="connsiteX4" fmla="*/ 1316739 w 3503631"/>
              <a:gd name="connsiteY4" fmla="*/ 0 h 3210814"/>
              <a:gd name="connsiteX5" fmla="*/ 2291330 w 3503631"/>
              <a:gd name="connsiteY5" fmla="*/ 383298 h 3210814"/>
              <a:gd name="connsiteX6" fmla="*/ 3156657 w 3503631"/>
              <a:gd name="connsiteY6" fmla="*/ 383296 h 3210814"/>
              <a:gd name="connsiteX7" fmla="*/ 2964107 w 3503631"/>
              <a:gd name="connsiteY7" fmla="*/ 1254112 h 3210814"/>
              <a:gd name="connsiteX8" fmla="*/ 3503631 w 3503631"/>
              <a:gd name="connsiteY8" fmla="*/ 1952447 h 3210814"/>
              <a:gd name="connsiteX9" fmla="*/ 2723994 w 3503631"/>
              <a:gd name="connsiteY9" fmla="*/ 2339996 h 3210814"/>
              <a:gd name="connsiteX10" fmla="*/ 2531438 w 3503631"/>
              <a:gd name="connsiteY10" fmla="*/ 3210814 h 3210814"/>
              <a:gd name="connsiteX11" fmla="*/ 1751816 w 3503631"/>
              <a:gd name="connsiteY11" fmla="*/ 2823260 h 3210814"/>
              <a:gd name="connsiteX12" fmla="*/ 972193 w 3503631"/>
              <a:gd name="connsiteY12" fmla="*/ 3210814 h 3210814"/>
              <a:gd name="connsiteX13" fmla="*/ 779637 w 3503631"/>
              <a:gd name="connsiteY13" fmla="*/ 2339996 h 3210814"/>
              <a:gd name="connsiteX14" fmla="*/ 0 w 3503631"/>
              <a:gd name="connsiteY14" fmla="*/ 1952447 h 3210814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3156657 w 3503631"/>
              <a:gd name="connsiteY6" fmla="*/ 466723 h 3294241"/>
              <a:gd name="connsiteX7" fmla="*/ 2964107 w 3503631"/>
              <a:gd name="connsiteY7" fmla="*/ 1337539 h 3294241"/>
              <a:gd name="connsiteX8" fmla="*/ 3503631 w 3503631"/>
              <a:gd name="connsiteY8" fmla="*/ 2035874 h 3294241"/>
              <a:gd name="connsiteX9" fmla="*/ 2723994 w 3503631"/>
              <a:gd name="connsiteY9" fmla="*/ 2423423 h 3294241"/>
              <a:gd name="connsiteX10" fmla="*/ 2531438 w 3503631"/>
              <a:gd name="connsiteY10" fmla="*/ 3294241 h 3294241"/>
              <a:gd name="connsiteX11" fmla="*/ 1751816 w 3503631"/>
              <a:gd name="connsiteY11" fmla="*/ 2906687 h 3294241"/>
              <a:gd name="connsiteX12" fmla="*/ 972193 w 3503631"/>
              <a:gd name="connsiteY12" fmla="*/ 3294241 h 3294241"/>
              <a:gd name="connsiteX13" fmla="*/ 779637 w 3503631"/>
              <a:gd name="connsiteY13" fmla="*/ 2423423 h 3294241"/>
              <a:gd name="connsiteX14" fmla="*/ 0 w 3503631"/>
              <a:gd name="connsiteY14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964107 w 3503631"/>
              <a:gd name="connsiteY7" fmla="*/ 1337539 h 3294241"/>
              <a:gd name="connsiteX8" fmla="*/ 3503631 w 3503631"/>
              <a:gd name="connsiteY8" fmla="*/ 2035874 h 3294241"/>
              <a:gd name="connsiteX9" fmla="*/ 2723994 w 3503631"/>
              <a:gd name="connsiteY9" fmla="*/ 2423423 h 3294241"/>
              <a:gd name="connsiteX10" fmla="*/ 2531438 w 3503631"/>
              <a:gd name="connsiteY10" fmla="*/ 3294241 h 3294241"/>
              <a:gd name="connsiteX11" fmla="*/ 1751816 w 3503631"/>
              <a:gd name="connsiteY11" fmla="*/ 2906687 h 3294241"/>
              <a:gd name="connsiteX12" fmla="*/ 972193 w 3503631"/>
              <a:gd name="connsiteY12" fmla="*/ 3294241 h 3294241"/>
              <a:gd name="connsiteX13" fmla="*/ 779637 w 3503631"/>
              <a:gd name="connsiteY13" fmla="*/ 2423423 h 3294241"/>
              <a:gd name="connsiteX14" fmla="*/ 0 w 3503631"/>
              <a:gd name="connsiteY14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2964107 w 3503631"/>
              <a:gd name="connsiteY8" fmla="*/ 1337539 h 3294241"/>
              <a:gd name="connsiteX9" fmla="*/ 3503631 w 3503631"/>
              <a:gd name="connsiteY9" fmla="*/ 2035874 h 3294241"/>
              <a:gd name="connsiteX10" fmla="*/ 2723994 w 3503631"/>
              <a:gd name="connsiteY10" fmla="*/ 2423423 h 3294241"/>
              <a:gd name="connsiteX11" fmla="*/ 2531438 w 3503631"/>
              <a:gd name="connsiteY11" fmla="*/ 3294241 h 3294241"/>
              <a:gd name="connsiteX12" fmla="*/ 1751816 w 3503631"/>
              <a:gd name="connsiteY12" fmla="*/ 2906687 h 3294241"/>
              <a:gd name="connsiteX13" fmla="*/ 972193 w 3503631"/>
              <a:gd name="connsiteY13" fmla="*/ 3294241 h 3294241"/>
              <a:gd name="connsiteX14" fmla="*/ 779637 w 3503631"/>
              <a:gd name="connsiteY14" fmla="*/ 2423423 h 3294241"/>
              <a:gd name="connsiteX15" fmla="*/ 0 w 3503631"/>
              <a:gd name="connsiteY15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3051184 w 3503631"/>
              <a:gd name="connsiteY8" fmla="*/ 579597 h 3294241"/>
              <a:gd name="connsiteX9" fmla="*/ 2964107 w 3503631"/>
              <a:gd name="connsiteY9" fmla="*/ 1337539 h 3294241"/>
              <a:gd name="connsiteX10" fmla="*/ 3503631 w 3503631"/>
              <a:gd name="connsiteY10" fmla="*/ 2035874 h 3294241"/>
              <a:gd name="connsiteX11" fmla="*/ 2723994 w 3503631"/>
              <a:gd name="connsiteY11" fmla="*/ 2423423 h 3294241"/>
              <a:gd name="connsiteX12" fmla="*/ 2531438 w 3503631"/>
              <a:gd name="connsiteY12" fmla="*/ 3294241 h 3294241"/>
              <a:gd name="connsiteX13" fmla="*/ 1751816 w 3503631"/>
              <a:gd name="connsiteY13" fmla="*/ 2906687 h 3294241"/>
              <a:gd name="connsiteX14" fmla="*/ 972193 w 3503631"/>
              <a:gd name="connsiteY14" fmla="*/ 3294241 h 3294241"/>
              <a:gd name="connsiteX15" fmla="*/ 779637 w 3503631"/>
              <a:gd name="connsiteY15" fmla="*/ 2423423 h 3294241"/>
              <a:gd name="connsiteX16" fmla="*/ 0 w 3503631"/>
              <a:gd name="connsiteY16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3051184 w 3503631"/>
              <a:gd name="connsiteY8" fmla="*/ 579597 h 3294241"/>
              <a:gd name="connsiteX9" fmla="*/ 3273434 w 3503631"/>
              <a:gd name="connsiteY9" fmla="*/ 1179672 h 3294241"/>
              <a:gd name="connsiteX10" fmla="*/ 2964107 w 3503631"/>
              <a:gd name="connsiteY10" fmla="*/ 1337539 h 3294241"/>
              <a:gd name="connsiteX11" fmla="*/ 3503631 w 3503631"/>
              <a:gd name="connsiteY11" fmla="*/ 2035874 h 3294241"/>
              <a:gd name="connsiteX12" fmla="*/ 2723994 w 3503631"/>
              <a:gd name="connsiteY12" fmla="*/ 2423423 h 3294241"/>
              <a:gd name="connsiteX13" fmla="*/ 2531438 w 3503631"/>
              <a:gd name="connsiteY13" fmla="*/ 3294241 h 3294241"/>
              <a:gd name="connsiteX14" fmla="*/ 1751816 w 3503631"/>
              <a:gd name="connsiteY14" fmla="*/ 2906687 h 3294241"/>
              <a:gd name="connsiteX15" fmla="*/ 972193 w 3503631"/>
              <a:gd name="connsiteY15" fmla="*/ 3294241 h 3294241"/>
              <a:gd name="connsiteX16" fmla="*/ 779637 w 3503631"/>
              <a:gd name="connsiteY16" fmla="*/ 2423423 h 3294241"/>
              <a:gd name="connsiteX17" fmla="*/ 0 w 3503631"/>
              <a:gd name="connsiteY17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3051184 w 3503631"/>
              <a:gd name="connsiteY8" fmla="*/ 579597 h 3294241"/>
              <a:gd name="connsiteX9" fmla="*/ 3270259 w 3503631"/>
              <a:gd name="connsiteY9" fmla="*/ 1176497 h 3294241"/>
              <a:gd name="connsiteX10" fmla="*/ 2964107 w 3503631"/>
              <a:gd name="connsiteY10" fmla="*/ 1337539 h 3294241"/>
              <a:gd name="connsiteX11" fmla="*/ 3503631 w 3503631"/>
              <a:gd name="connsiteY11" fmla="*/ 2035874 h 3294241"/>
              <a:gd name="connsiteX12" fmla="*/ 2723994 w 3503631"/>
              <a:gd name="connsiteY12" fmla="*/ 2423423 h 3294241"/>
              <a:gd name="connsiteX13" fmla="*/ 2531438 w 3503631"/>
              <a:gd name="connsiteY13" fmla="*/ 3294241 h 3294241"/>
              <a:gd name="connsiteX14" fmla="*/ 1751816 w 3503631"/>
              <a:gd name="connsiteY14" fmla="*/ 2906687 h 3294241"/>
              <a:gd name="connsiteX15" fmla="*/ 972193 w 3503631"/>
              <a:gd name="connsiteY15" fmla="*/ 3294241 h 3294241"/>
              <a:gd name="connsiteX16" fmla="*/ 779637 w 3503631"/>
              <a:gd name="connsiteY16" fmla="*/ 2423423 h 3294241"/>
              <a:gd name="connsiteX17" fmla="*/ 0 w 3503631"/>
              <a:gd name="connsiteY17" fmla="*/ 2035874 h 3294241"/>
              <a:gd name="connsiteX0" fmla="*/ 0 w 3503631"/>
              <a:gd name="connsiteY0" fmla="*/ 2035874 h 3294241"/>
              <a:gd name="connsiteX1" fmla="*/ 539524 w 3503631"/>
              <a:gd name="connsiteY1" fmla="*/ 1337539 h 3294241"/>
              <a:gd name="connsiteX2" fmla="*/ 346974 w 3503631"/>
              <a:gd name="connsiteY2" fmla="*/ 466723 h 3294241"/>
              <a:gd name="connsiteX3" fmla="*/ 1212301 w 3503631"/>
              <a:gd name="connsiteY3" fmla="*/ 466725 h 3294241"/>
              <a:gd name="connsiteX4" fmla="*/ 1316739 w 3503631"/>
              <a:gd name="connsiteY4" fmla="*/ 83427 h 3294241"/>
              <a:gd name="connsiteX5" fmla="*/ 1919855 w 3503631"/>
              <a:gd name="connsiteY5" fmla="*/ 0 h 3294241"/>
              <a:gd name="connsiteX6" fmla="*/ 2381957 w 3503631"/>
              <a:gd name="connsiteY6" fmla="*/ 111123 h 3294241"/>
              <a:gd name="connsiteX7" fmla="*/ 2708284 w 3503631"/>
              <a:gd name="connsiteY7" fmla="*/ 182722 h 3294241"/>
              <a:gd name="connsiteX8" fmla="*/ 3051184 w 3503631"/>
              <a:gd name="connsiteY8" fmla="*/ 579597 h 3294241"/>
              <a:gd name="connsiteX9" fmla="*/ 3270259 w 3503631"/>
              <a:gd name="connsiteY9" fmla="*/ 1176497 h 3294241"/>
              <a:gd name="connsiteX10" fmla="*/ 3237157 w 3503631"/>
              <a:gd name="connsiteY10" fmla="*/ 1632814 h 3294241"/>
              <a:gd name="connsiteX11" fmla="*/ 3503631 w 3503631"/>
              <a:gd name="connsiteY11" fmla="*/ 2035874 h 3294241"/>
              <a:gd name="connsiteX12" fmla="*/ 2723994 w 3503631"/>
              <a:gd name="connsiteY12" fmla="*/ 2423423 h 3294241"/>
              <a:gd name="connsiteX13" fmla="*/ 2531438 w 3503631"/>
              <a:gd name="connsiteY13" fmla="*/ 3294241 h 3294241"/>
              <a:gd name="connsiteX14" fmla="*/ 1751816 w 3503631"/>
              <a:gd name="connsiteY14" fmla="*/ 2906687 h 3294241"/>
              <a:gd name="connsiteX15" fmla="*/ 972193 w 3503631"/>
              <a:gd name="connsiteY15" fmla="*/ 3294241 h 3294241"/>
              <a:gd name="connsiteX16" fmla="*/ 779637 w 3503631"/>
              <a:gd name="connsiteY16" fmla="*/ 2423423 h 3294241"/>
              <a:gd name="connsiteX17" fmla="*/ 0 w 3503631"/>
              <a:gd name="connsiteY17" fmla="*/ 2035874 h 3294241"/>
              <a:gd name="connsiteX0" fmla="*/ 0 w 3271268"/>
              <a:gd name="connsiteY0" fmla="*/ 2035874 h 3294241"/>
              <a:gd name="connsiteX1" fmla="*/ 539524 w 3271268"/>
              <a:gd name="connsiteY1" fmla="*/ 1337539 h 3294241"/>
              <a:gd name="connsiteX2" fmla="*/ 346974 w 3271268"/>
              <a:gd name="connsiteY2" fmla="*/ 466723 h 3294241"/>
              <a:gd name="connsiteX3" fmla="*/ 1212301 w 3271268"/>
              <a:gd name="connsiteY3" fmla="*/ 466725 h 3294241"/>
              <a:gd name="connsiteX4" fmla="*/ 1316739 w 3271268"/>
              <a:gd name="connsiteY4" fmla="*/ 83427 h 3294241"/>
              <a:gd name="connsiteX5" fmla="*/ 1919855 w 3271268"/>
              <a:gd name="connsiteY5" fmla="*/ 0 h 3294241"/>
              <a:gd name="connsiteX6" fmla="*/ 2381957 w 3271268"/>
              <a:gd name="connsiteY6" fmla="*/ 111123 h 3294241"/>
              <a:gd name="connsiteX7" fmla="*/ 2708284 w 3271268"/>
              <a:gd name="connsiteY7" fmla="*/ 182722 h 3294241"/>
              <a:gd name="connsiteX8" fmla="*/ 3051184 w 3271268"/>
              <a:gd name="connsiteY8" fmla="*/ 579597 h 3294241"/>
              <a:gd name="connsiteX9" fmla="*/ 3270259 w 3271268"/>
              <a:gd name="connsiteY9" fmla="*/ 1176497 h 3294241"/>
              <a:gd name="connsiteX10" fmla="*/ 3237157 w 3271268"/>
              <a:gd name="connsiteY10" fmla="*/ 1632814 h 3294241"/>
              <a:gd name="connsiteX11" fmla="*/ 3230581 w 3271268"/>
              <a:gd name="connsiteY11" fmla="*/ 2045399 h 3294241"/>
              <a:gd name="connsiteX12" fmla="*/ 2723994 w 3271268"/>
              <a:gd name="connsiteY12" fmla="*/ 2423423 h 3294241"/>
              <a:gd name="connsiteX13" fmla="*/ 2531438 w 3271268"/>
              <a:gd name="connsiteY13" fmla="*/ 3294241 h 3294241"/>
              <a:gd name="connsiteX14" fmla="*/ 1751816 w 3271268"/>
              <a:gd name="connsiteY14" fmla="*/ 2906687 h 3294241"/>
              <a:gd name="connsiteX15" fmla="*/ 972193 w 3271268"/>
              <a:gd name="connsiteY15" fmla="*/ 3294241 h 3294241"/>
              <a:gd name="connsiteX16" fmla="*/ 779637 w 3271268"/>
              <a:gd name="connsiteY16" fmla="*/ 2423423 h 3294241"/>
              <a:gd name="connsiteX17" fmla="*/ 0 w 3271268"/>
              <a:gd name="connsiteY17" fmla="*/ 2035874 h 3294241"/>
              <a:gd name="connsiteX0" fmla="*/ 0 w 3271268"/>
              <a:gd name="connsiteY0" fmla="*/ 2035874 h 3294241"/>
              <a:gd name="connsiteX1" fmla="*/ 539524 w 3271268"/>
              <a:gd name="connsiteY1" fmla="*/ 1337539 h 3294241"/>
              <a:gd name="connsiteX2" fmla="*/ 346974 w 3271268"/>
              <a:gd name="connsiteY2" fmla="*/ 466723 h 3294241"/>
              <a:gd name="connsiteX3" fmla="*/ 1212301 w 3271268"/>
              <a:gd name="connsiteY3" fmla="*/ 466725 h 3294241"/>
              <a:gd name="connsiteX4" fmla="*/ 1316739 w 3271268"/>
              <a:gd name="connsiteY4" fmla="*/ 83427 h 3294241"/>
              <a:gd name="connsiteX5" fmla="*/ 1919855 w 3271268"/>
              <a:gd name="connsiteY5" fmla="*/ 0 h 3294241"/>
              <a:gd name="connsiteX6" fmla="*/ 2381957 w 3271268"/>
              <a:gd name="connsiteY6" fmla="*/ 111123 h 3294241"/>
              <a:gd name="connsiteX7" fmla="*/ 2708284 w 3271268"/>
              <a:gd name="connsiteY7" fmla="*/ 182722 h 3294241"/>
              <a:gd name="connsiteX8" fmla="*/ 3051184 w 3271268"/>
              <a:gd name="connsiteY8" fmla="*/ 579597 h 3294241"/>
              <a:gd name="connsiteX9" fmla="*/ 3270259 w 3271268"/>
              <a:gd name="connsiteY9" fmla="*/ 1176497 h 3294241"/>
              <a:gd name="connsiteX10" fmla="*/ 3237157 w 3271268"/>
              <a:gd name="connsiteY10" fmla="*/ 1632814 h 3294241"/>
              <a:gd name="connsiteX11" fmla="*/ 3230581 w 3271268"/>
              <a:gd name="connsiteY11" fmla="*/ 2045399 h 3294241"/>
              <a:gd name="connsiteX12" fmla="*/ 3022609 w 3271268"/>
              <a:gd name="connsiteY12" fmla="*/ 2471897 h 3294241"/>
              <a:gd name="connsiteX13" fmla="*/ 2723994 w 3271268"/>
              <a:gd name="connsiteY13" fmla="*/ 2423423 h 3294241"/>
              <a:gd name="connsiteX14" fmla="*/ 2531438 w 3271268"/>
              <a:gd name="connsiteY14" fmla="*/ 3294241 h 3294241"/>
              <a:gd name="connsiteX15" fmla="*/ 1751816 w 3271268"/>
              <a:gd name="connsiteY15" fmla="*/ 2906687 h 3294241"/>
              <a:gd name="connsiteX16" fmla="*/ 972193 w 3271268"/>
              <a:gd name="connsiteY16" fmla="*/ 3294241 h 3294241"/>
              <a:gd name="connsiteX17" fmla="*/ 779637 w 3271268"/>
              <a:gd name="connsiteY17" fmla="*/ 2423423 h 3294241"/>
              <a:gd name="connsiteX18" fmla="*/ 0 w 3271268"/>
              <a:gd name="connsiteY18" fmla="*/ 2035874 h 3294241"/>
              <a:gd name="connsiteX0" fmla="*/ 0 w 3271268"/>
              <a:gd name="connsiteY0" fmla="*/ 2035874 h 3294241"/>
              <a:gd name="connsiteX1" fmla="*/ 539524 w 3271268"/>
              <a:gd name="connsiteY1" fmla="*/ 1337539 h 3294241"/>
              <a:gd name="connsiteX2" fmla="*/ 346974 w 3271268"/>
              <a:gd name="connsiteY2" fmla="*/ 466723 h 3294241"/>
              <a:gd name="connsiteX3" fmla="*/ 1212301 w 3271268"/>
              <a:gd name="connsiteY3" fmla="*/ 466725 h 3294241"/>
              <a:gd name="connsiteX4" fmla="*/ 1316739 w 3271268"/>
              <a:gd name="connsiteY4" fmla="*/ 83427 h 3294241"/>
              <a:gd name="connsiteX5" fmla="*/ 1919855 w 3271268"/>
              <a:gd name="connsiteY5" fmla="*/ 0 h 3294241"/>
              <a:gd name="connsiteX6" fmla="*/ 2381957 w 3271268"/>
              <a:gd name="connsiteY6" fmla="*/ 111123 h 3294241"/>
              <a:gd name="connsiteX7" fmla="*/ 2708284 w 3271268"/>
              <a:gd name="connsiteY7" fmla="*/ 182722 h 3294241"/>
              <a:gd name="connsiteX8" fmla="*/ 3051184 w 3271268"/>
              <a:gd name="connsiteY8" fmla="*/ 579597 h 3294241"/>
              <a:gd name="connsiteX9" fmla="*/ 3270259 w 3271268"/>
              <a:gd name="connsiteY9" fmla="*/ 1176497 h 3294241"/>
              <a:gd name="connsiteX10" fmla="*/ 3237157 w 3271268"/>
              <a:gd name="connsiteY10" fmla="*/ 1632814 h 3294241"/>
              <a:gd name="connsiteX11" fmla="*/ 3230581 w 3271268"/>
              <a:gd name="connsiteY11" fmla="*/ 2045399 h 3294241"/>
              <a:gd name="connsiteX12" fmla="*/ 3022609 w 3271268"/>
              <a:gd name="connsiteY12" fmla="*/ 2471897 h 3294241"/>
              <a:gd name="connsiteX13" fmla="*/ 2647794 w 3271268"/>
              <a:gd name="connsiteY13" fmla="*/ 2928248 h 3294241"/>
              <a:gd name="connsiteX14" fmla="*/ 2531438 w 3271268"/>
              <a:gd name="connsiteY14" fmla="*/ 3294241 h 3294241"/>
              <a:gd name="connsiteX15" fmla="*/ 1751816 w 3271268"/>
              <a:gd name="connsiteY15" fmla="*/ 2906687 h 3294241"/>
              <a:gd name="connsiteX16" fmla="*/ 972193 w 3271268"/>
              <a:gd name="connsiteY16" fmla="*/ 3294241 h 3294241"/>
              <a:gd name="connsiteX17" fmla="*/ 779637 w 3271268"/>
              <a:gd name="connsiteY17" fmla="*/ 2423423 h 3294241"/>
              <a:gd name="connsiteX18" fmla="*/ 0 w 3271268"/>
              <a:gd name="connsiteY18" fmla="*/ 2035874 h 3294241"/>
              <a:gd name="connsiteX0" fmla="*/ 0 w 3271268"/>
              <a:gd name="connsiteY0" fmla="*/ 2035874 h 3294241"/>
              <a:gd name="connsiteX1" fmla="*/ 539524 w 3271268"/>
              <a:gd name="connsiteY1" fmla="*/ 1337539 h 3294241"/>
              <a:gd name="connsiteX2" fmla="*/ 346974 w 3271268"/>
              <a:gd name="connsiteY2" fmla="*/ 466723 h 3294241"/>
              <a:gd name="connsiteX3" fmla="*/ 1212301 w 3271268"/>
              <a:gd name="connsiteY3" fmla="*/ 466725 h 3294241"/>
              <a:gd name="connsiteX4" fmla="*/ 1316739 w 3271268"/>
              <a:gd name="connsiteY4" fmla="*/ 83427 h 3294241"/>
              <a:gd name="connsiteX5" fmla="*/ 1919855 w 3271268"/>
              <a:gd name="connsiteY5" fmla="*/ 0 h 3294241"/>
              <a:gd name="connsiteX6" fmla="*/ 2381957 w 3271268"/>
              <a:gd name="connsiteY6" fmla="*/ 111123 h 3294241"/>
              <a:gd name="connsiteX7" fmla="*/ 2708284 w 3271268"/>
              <a:gd name="connsiteY7" fmla="*/ 182722 h 3294241"/>
              <a:gd name="connsiteX8" fmla="*/ 3051184 w 3271268"/>
              <a:gd name="connsiteY8" fmla="*/ 579597 h 3294241"/>
              <a:gd name="connsiteX9" fmla="*/ 3270259 w 3271268"/>
              <a:gd name="connsiteY9" fmla="*/ 1176497 h 3294241"/>
              <a:gd name="connsiteX10" fmla="*/ 3237157 w 3271268"/>
              <a:gd name="connsiteY10" fmla="*/ 1632814 h 3294241"/>
              <a:gd name="connsiteX11" fmla="*/ 3230581 w 3271268"/>
              <a:gd name="connsiteY11" fmla="*/ 2045399 h 3294241"/>
              <a:gd name="connsiteX12" fmla="*/ 3022609 w 3271268"/>
              <a:gd name="connsiteY12" fmla="*/ 2471897 h 3294241"/>
              <a:gd name="connsiteX13" fmla="*/ 2647794 w 3271268"/>
              <a:gd name="connsiteY13" fmla="*/ 2928248 h 3294241"/>
              <a:gd name="connsiteX14" fmla="*/ 1718638 w 3271268"/>
              <a:gd name="connsiteY14" fmla="*/ 3103741 h 3294241"/>
              <a:gd name="connsiteX15" fmla="*/ 1751816 w 3271268"/>
              <a:gd name="connsiteY15" fmla="*/ 2906687 h 3294241"/>
              <a:gd name="connsiteX16" fmla="*/ 972193 w 3271268"/>
              <a:gd name="connsiteY16" fmla="*/ 3294241 h 3294241"/>
              <a:gd name="connsiteX17" fmla="*/ 779637 w 3271268"/>
              <a:gd name="connsiteY17" fmla="*/ 2423423 h 3294241"/>
              <a:gd name="connsiteX18" fmla="*/ 0 w 3271268"/>
              <a:gd name="connsiteY18" fmla="*/ 2035874 h 32942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751816 w 3271268"/>
              <a:gd name="connsiteY15" fmla="*/ 2906687 h 3103741"/>
              <a:gd name="connsiteX16" fmla="*/ 651518 w 3271268"/>
              <a:gd name="connsiteY16" fmla="*/ 2729091 h 3103741"/>
              <a:gd name="connsiteX17" fmla="*/ 779637 w 3271268"/>
              <a:gd name="connsiteY17" fmla="*/ 2423423 h 3103741"/>
              <a:gd name="connsiteX18" fmla="*/ 0 w 3271268"/>
              <a:gd name="connsiteY18" fmla="*/ 2035874 h 31037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751816 w 3271268"/>
              <a:gd name="connsiteY15" fmla="*/ 2906687 h 3103741"/>
              <a:gd name="connsiteX16" fmla="*/ 657868 w 3271268"/>
              <a:gd name="connsiteY16" fmla="*/ 2725916 h 3103741"/>
              <a:gd name="connsiteX17" fmla="*/ 779637 w 3271268"/>
              <a:gd name="connsiteY17" fmla="*/ 2423423 h 3103741"/>
              <a:gd name="connsiteX18" fmla="*/ 0 w 3271268"/>
              <a:gd name="connsiteY18" fmla="*/ 2035874 h 31037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037441 w 3271268"/>
              <a:gd name="connsiteY15" fmla="*/ 2951137 h 3103741"/>
              <a:gd name="connsiteX16" fmla="*/ 657868 w 3271268"/>
              <a:gd name="connsiteY16" fmla="*/ 2725916 h 3103741"/>
              <a:gd name="connsiteX17" fmla="*/ 779637 w 3271268"/>
              <a:gd name="connsiteY17" fmla="*/ 2423423 h 3103741"/>
              <a:gd name="connsiteX18" fmla="*/ 0 w 3271268"/>
              <a:gd name="connsiteY18" fmla="*/ 2035874 h 31037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037441 w 3271268"/>
              <a:gd name="connsiteY15" fmla="*/ 2951137 h 3103741"/>
              <a:gd name="connsiteX16" fmla="*/ 657868 w 3271268"/>
              <a:gd name="connsiteY16" fmla="*/ 2725916 h 3103741"/>
              <a:gd name="connsiteX17" fmla="*/ 560562 w 3271268"/>
              <a:gd name="connsiteY17" fmla="*/ 2359923 h 3103741"/>
              <a:gd name="connsiteX18" fmla="*/ 0 w 3271268"/>
              <a:gd name="connsiteY18" fmla="*/ 2035874 h 3103741"/>
              <a:gd name="connsiteX0" fmla="*/ 0 w 3271268"/>
              <a:gd name="connsiteY0" fmla="*/ 2035874 h 3103741"/>
              <a:gd name="connsiteX1" fmla="*/ 539524 w 3271268"/>
              <a:gd name="connsiteY1" fmla="*/ 1337539 h 3103741"/>
              <a:gd name="connsiteX2" fmla="*/ 346974 w 3271268"/>
              <a:gd name="connsiteY2" fmla="*/ 466723 h 3103741"/>
              <a:gd name="connsiteX3" fmla="*/ 1212301 w 3271268"/>
              <a:gd name="connsiteY3" fmla="*/ 466725 h 3103741"/>
              <a:gd name="connsiteX4" fmla="*/ 1316739 w 3271268"/>
              <a:gd name="connsiteY4" fmla="*/ 83427 h 3103741"/>
              <a:gd name="connsiteX5" fmla="*/ 1919855 w 3271268"/>
              <a:gd name="connsiteY5" fmla="*/ 0 h 3103741"/>
              <a:gd name="connsiteX6" fmla="*/ 2381957 w 3271268"/>
              <a:gd name="connsiteY6" fmla="*/ 111123 h 3103741"/>
              <a:gd name="connsiteX7" fmla="*/ 2708284 w 3271268"/>
              <a:gd name="connsiteY7" fmla="*/ 182722 h 3103741"/>
              <a:gd name="connsiteX8" fmla="*/ 3051184 w 3271268"/>
              <a:gd name="connsiteY8" fmla="*/ 579597 h 3103741"/>
              <a:gd name="connsiteX9" fmla="*/ 3270259 w 3271268"/>
              <a:gd name="connsiteY9" fmla="*/ 1176497 h 3103741"/>
              <a:gd name="connsiteX10" fmla="*/ 3237157 w 3271268"/>
              <a:gd name="connsiteY10" fmla="*/ 1632814 h 3103741"/>
              <a:gd name="connsiteX11" fmla="*/ 3230581 w 3271268"/>
              <a:gd name="connsiteY11" fmla="*/ 2045399 h 3103741"/>
              <a:gd name="connsiteX12" fmla="*/ 3022609 w 3271268"/>
              <a:gd name="connsiteY12" fmla="*/ 2471897 h 3103741"/>
              <a:gd name="connsiteX13" fmla="*/ 2647794 w 3271268"/>
              <a:gd name="connsiteY13" fmla="*/ 2928248 h 3103741"/>
              <a:gd name="connsiteX14" fmla="*/ 1718638 w 3271268"/>
              <a:gd name="connsiteY14" fmla="*/ 3103741 h 3103741"/>
              <a:gd name="connsiteX15" fmla="*/ 1037441 w 3271268"/>
              <a:gd name="connsiteY15" fmla="*/ 2951137 h 3103741"/>
              <a:gd name="connsiteX16" fmla="*/ 657868 w 3271268"/>
              <a:gd name="connsiteY16" fmla="*/ 2725916 h 3103741"/>
              <a:gd name="connsiteX17" fmla="*/ 557387 w 3271268"/>
              <a:gd name="connsiteY17" fmla="*/ 2350398 h 3103741"/>
              <a:gd name="connsiteX18" fmla="*/ 0 w 3271268"/>
              <a:gd name="connsiteY18" fmla="*/ 2035874 h 3103741"/>
              <a:gd name="connsiteX0" fmla="*/ 0 w 2975993"/>
              <a:gd name="connsiteY0" fmla="*/ 2026349 h 3103741"/>
              <a:gd name="connsiteX1" fmla="*/ 244249 w 2975993"/>
              <a:gd name="connsiteY1" fmla="*/ 1337539 h 3103741"/>
              <a:gd name="connsiteX2" fmla="*/ 51699 w 2975993"/>
              <a:gd name="connsiteY2" fmla="*/ 466723 h 3103741"/>
              <a:gd name="connsiteX3" fmla="*/ 917026 w 2975993"/>
              <a:gd name="connsiteY3" fmla="*/ 466725 h 3103741"/>
              <a:gd name="connsiteX4" fmla="*/ 1021464 w 2975993"/>
              <a:gd name="connsiteY4" fmla="*/ 83427 h 3103741"/>
              <a:gd name="connsiteX5" fmla="*/ 1624580 w 2975993"/>
              <a:gd name="connsiteY5" fmla="*/ 0 h 3103741"/>
              <a:gd name="connsiteX6" fmla="*/ 2086682 w 2975993"/>
              <a:gd name="connsiteY6" fmla="*/ 111123 h 3103741"/>
              <a:gd name="connsiteX7" fmla="*/ 2413009 w 2975993"/>
              <a:gd name="connsiteY7" fmla="*/ 182722 h 3103741"/>
              <a:gd name="connsiteX8" fmla="*/ 2755909 w 2975993"/>
              <a:gd name="connsiteY8" fmla="*/ 579597 h 3103741"/>
              <a:gd name="connsiteX9" fmla="*/ 2974984 w 2975993"/>
              <a:gd name="connsiteY9" fmla="*/ 1176497 h 3103741"/>
              <a:gd name="connsiteX10" fmla="*/ 2941882 w 2975993"/>
              <a:gd name="connsiteY10" fmla="*/ 1632814 h 3103741"/>
              <a:gd name="connsiteX11" fmla="*/ 2935306 w 2975993"/>
              <a:gd name="connsiteY11" fmla="*/ 2045399 h 3103741"/>
              <a:gd name="connsiteX12" fmla="*/ 2727334 w 2975993"/>
              <a:gd name="connsiteY12" fmla="*/ 2471897 h 3103741"/>
              <a:gd name="connsiteX13" fmla="*/ 2352519 w 2975993"/>
              <a:gd name="connsiteY13" fmla="*/ 2928248 h 3103741"/>
              <a:gd name="connsiteX14" fmla="*/ 1423363 w 2975993"/>
              <a:gd name="connsiteY14" fmla="*/ 3103741 h 3103741"/>
              <a:gd name="connsiteX15" fmla="*/ 742166 w 2975993"/>
              <a:gd name="connsiteY15" fmla="*/ 2951137 h 3103741"/>
              <a:gd name="connsiteX16" fmla="*/ 362593 w 2975993"/>
              <a:gd name="connsiteY16" fmla="*/ 2725916 h 3103741"/>
              <a:gd name="connsiteX17" fmla="*/ 262112 w 2975993"/>
              <a:gd name="connsiteY17" fmla="*/ 2350398 h 3103741"/>
              <a:gd name="connsiteX18" fmla="*/ 0 w 2975993"/>
              <a:gd name="connsiteY18" fmla="*/ 2026349 h 3103741"/>
              <a:gd name="connsiteX0" fmla="*/ 54720 w 3030713"/>
              <a:gd name="connsiteY0" fmla="*/ 2026349 h 3103741"/>
              <a:gd name="connsiteX1" fmla="*/ 7104 w 3030713"/>
              <a:gd name="connsiteY1" fmla="*/ 1817847 h 3103741"/>
              <a:gd name="connsiteX2" fmla="*/ 298969 w 3030713"/>
              <a:gd name="connsiteY2" fmla="*/ 1337539 h 3103741"/>
              <a:gd name="connsiteX3" fmla="*/ 106419 w 3030713"/>
              <a:gd name="connsiteY3" fmla="*/ 466723 h 3103741"/>
              <a:gd name="connsiteX4" fmla="*/ 971746 w 3030713"/>
              <a:gd name="connsiteY4" fmla="*/ 466725 h 3103741"/>
              <a:gd name="connsiteX5" fmla="*/ 1076184 w 3030713"/>
              <a:gd name="connsiteY5" fmla="*/ 83427 h 3103741"/>
              <a:gd name="connsiteX6" fmla="*/ 1679300 w 3030713"/>
              <a:gd name="connsiteY6" fmla="*/ 0 h 3103741"/>
              <a:gd name="connsiteX7" fmla="*/ 2141402 w 3030713"/>
              <a:gd name="connsiteY7" fmla="*/ 111123 h 3103741"/>
              <a:gd name="connsiteX8" fmla="*/ 2467729 w 3030713"/>
              <a:gd name="connsiteY8" fmla="*/ 182722 h 3103741"/>
              <a:gd name="connsiteX9" fmla="*/ 2810629 w 3030713"/>
              <a:gd name="connsiteY9" fmla="*/ 579597 h 3103741"/>
              <a:gd name="connsiteX10" fmla="*/ 3029704 w 3030713"/>
              <a:gd name="connsiteY10" fmla="*/ 1176497 h 3103741"/>
              <a:gd name="connsiteX11" fmla="*/ 2996602 w 3030713"/>
              <a:gd name="connsiteY11" fmla="*/ 1632814 h 3103741"/>
              <a:gd name="connsiteX12" fmla="*/ 2990026 w 3030713"/>
              <a:gd name="connsiteY12" fmla="*/ 2045399 h 3103741"/>
              <a:gd name="connsiteX13" fmla="*/ 2782054 w 3030713"/>
              <a:gd name="connsiteY13" fmla="*/ 2471897 h 3103741"/>
              <a:gd name="connsiteX14" fmla="*/ 2407239 w 3030713"/>
              <a:gd name="connsiteY14" fmla="*/ 2928248 h 3103741"/>
              <a:gd name="connsiteX15" fmla="*/ 1478083 w 3030713"/>
              <a:gd name="connsiteY15" fmla="*/ 3103741 h 3103741"/>
              <a:gd name="connsiteX16" fmla="*/ 796886 w 3030713"/>
              <a:gd name="connsiteY16" fmla="*/ 2951137 h 3103741"/>
              <a:gd name="connsiteX17" fmla="*/ 417313 w 3030713"/>
              <a:gd name="connsiteY17" fmla="*/ 2725916 h 3103741"/>
              <a:gd name="connsiteX18" fmla="*/ 316832 w 3030713"/>
              <a:gd name="connsiteY18" fmla="*/ 2350398 h 3103741"/>
              <a:gd name="connsiteX19" fmla="*/ 54720 w 3030713"/>
              <a:gd name="connsiteY19" fmla="*/ 2026349 h 3103741"/>
              <a:gd name="connsiteX0" fmla="*/ 103161 w 3079154"/>
              <a:gd name="connsiteY0" fmla="*/ 2026349 h 3103741"/>
              <a:gd name="connsiteX1" fmla="*/ 55545 w 3079154"/>
              <a:gd name="connsiteY1" fmla="*/ 1817847 h 3103741"/>
              <a:gd name="connsiteX2" fmla="*/ 7920 w 3079154"/>
              <a:gd name="connsiteY2" fmla="*/ 1567022 h 3103741"/>
              <a:gd name="connsiteX3" fmla="*/ 347410 w 3079154"/>
              <a:gd name="connsiteY3" fmla="*/ 1337539 h 3103741"/>
              <a:gd name="connsiteX4" fmla="*/ 154860 w 3079154"/>
              <a:gd name="connsiteY4" fmla="*/ 466723 h 3103741"/>
              <a:gd name="connsiteX5" fmla="*/ 1020187 w 3079154"/>
              <a:gd name="connsiteY5" fmla="*/ 466725 h 3103741"/>
              <a:gd name="connsiteX6" fmla="*/ 1124625 w 3079154"/>
              <a:gd name="connsiteY6" fmla="*/ 83427 h 3103741"/>
              <a:gd name="connsiteX7" fmla="*/ 1727741 w 3079154"/>
              <a:gd name="connsiteY7" fmla="*/ 0 h 3103741"/>
              <a:gd name="connsiteX8" fmla="*/ 2189843 w 3079154"/>
              <a:gd name="connsiteY8" fmla="*/ 111123 h 3103741"/>
              <a:gd name="connsiteX9" fmla="*/ 2516170 w 3079154"/>
              <a:gd name="connsiteY9" fmla="*/ 182722 h 3103741"/>
              <a:gd name="connsiteX10" fmla="*/ 2859070 w 3079154"/>
              <a:gd name="connsiteY10" fmla="*/ 579597 h 3103741"/>
              <a:gd name="connsiteX11" fmla="*/ 3078145 w 3079154"/>
              <a:gd name="connsiteY11" fmla="*/ 1176497 h 3103741"/>
              <a:gd name="connsiteX12" fmla="*/ 3045043 w 3079154"/>
              <a:gd name="connsiteY12" fmla="*/ 1632814 h 3103741"/>
              <a:gd name="connsiteX13" fmla="*/ 3038467 w 3079154"/>
              <a:gd name="connsiteY13" fmla="*/ 2045399 h 3103741"/>
              <a:gd name="connsiteX14" fmla="*/ 2830495 w 3079154"/>
              <a:gd name="connsiteY14" fmla="*/ 2471897 h 3103741"/>
              <a:gd name="connsiteX15" fmla="*/ 2455680 w 3079154"/>
              <a:gd name="connsiteY15" fmla="*/ 2928248 h 3103741"/>
              <a:gd name="connsiteX16" fmla="*/ 1526524 w 3079154"/>
              <a:gd name="connsiteY16" fmla="*/ 3103741 h 3103741"/>
              <a:gd name="connsiteX17" fmla="*/ 845327 w 3079154"/>
              <a:gd name="connsiteY17" fmla="*/ 2951137 h 3103741"/>
              <a:gd name="connsiteX18" fmla="*/ 465754 w 3079154"/>
              <a:gd name="connsiteY18" fmla="*/ 2725916 h 3103741"/>
              <a:gd name="connsiteX19" fmla="*/ 365273 w 3079154"/>
              <a:gd name="connsiteY19" fmla="*/ 2350398 h 3103741"/>
              <a:gd name="connsiteX20" fmla="*/ 103161 w 3079154"/>
              <a:gd name="connsiteY20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166225 w 3090519"/>
              <a:gd name="connsiteY4" fmla="*/ 466723 h 3103741"/>
              <a:gd name="connsiteX5" fmla="*/ 1031552 w 3090519"/>
              <a:gd name="connsiteY5" fmla="*/ 466725 h 3103741"/>
              <a:gd name="connsiteX6" fmla="*/ 1135990 w 3090519"/>
              <a:gd name="connsiteY6" fmla="*/ 83427 h 3103741"/>
              <a:gd name="connsiteX7" fmla="*/ 1739106 w 3090519"/>
              <a:gd name="connsiteY7" fmla="*/ 0 h 3103741"/>
              <a:gd name="connsiteX8" fmla="*/ 2201208 w 3090519"/>
              <a:gd name="connsiteY8" fmla="*/ 111123 h 3103741"/>
              <a:gd name="connsiteX9" fmla="*/ 2527535 w 3090519"/>
              <a:gd name="connsiteY9" fmla="*/ 182722 h 3103741"/>
              <a:gd name="connsiteX10" fmla="*/ 2870435 w 3090519"/>
              <a:gd name="connsiteY10" fmla="*/ 579597 h 3103741"/>
              <a:gd name="connsiteX11" fmla="*/ 3089510 w 3090519"/>
              <a:gd name="connsiteY11" fmla="*/ 1176497 h 3103741"/>
              <a:gd name="connsiteX12" fmla="*/ 3056408 w 3090519"/>
              <a:gd name="connsiteY12" fmla="*/ 1632814 h 3103741"/>
              <a:gd name="connsiteX13" fmla="*/ 3049832 w 3090519"/>
              <a:gd name="connsiteY13" fmla="*/ 2045399 h 3103741"/>
              <a:gd name="connsiteX14" fmla="*/ 2841860 w 3090519"/>
              <a:gd name="connsiteY14" fmla="*/ 2471897 h 3103741"/>
              <a:gd name="connsiteX15" fmla="*/ 2467045 w 3090519"/>
              <a:gd name="connsiteY15" fmla="*/ 2928248 h 3103741"/>
              <a:gd name="connsiteX16" fmla="*/ 1537889 w 3090519"/>
              <a:gd name="connsiteY16" fmla="*/ 3103741 h 3103741"/>
              <a:gd name="connsiteX17" fmla="*/ 856692 w 3090519"/>
              <a:gd name="connsiteY17" fmla="*/ 2951137 h 3103741"/>
              <a:gd name="connsiteX18" fmla="*/ 477119 w 3090519"/>
              <a:gd name="connsiteY18" fmla="*/ 2725916 h 3103741"/>
              <a:gd name="connsiteX19" fmla="*/ 376638 w 3090519"/>
              <a:gd name="connsiteY19" fmla="*/ 2350398 h 3103741"/>
              <a:gd name="connsiteX20" fmla="*/ 114526 w 3090519"/>
              <a:gd name="connsiteY20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247886 w 3090519"/>
              <a:gd name="connsiteY4" fmla="*/ 858997 h 3103741"/>
              <a:gd name="connsiteX5" fmla="*/ 166225 w 3090519"/>
              <a:gd name="connsiteY5" fmla="*/ 466723 h 3103741"/>
              <a:gd name="connsiteX6" fmla="*/ 1031552 w 3090519"/>
              <a:gd name="connsiteY6" fmla="*/ 466725 h 3103741"/>
              <a:gd name="connsiteX7" fmla="*/ 1135990 w 3090519"/>
              <a:gd name="connsiteY7" fmla="*/ 83427 h 3103741"/>
              <a:gd name="connsiteX8" fmla="*/ 1739106 w 3090519"/>
              <a:gd name="connsiteY8" fmla="*/ 0 h 3103741"/>
              <a:gd name="connsiteX9" fmla="*/ 2201208 w 3090519"/>
              <a:gd name="connsiteY9" fmla="*/ 111123 h 3103741"/>
              <a:gd name="connsiteX10" fmla="*/ 2527535 w 3090519"/>
              <a:gd name="connsiteY10" fmla="*/ 182722 h 3103741"/>
              <a:gd name="connsiteX11" fmla="*/ 2870435 w 3090519"/>
              <a:gd name="connsiteY11" fmla="*/ 579597 h 3103741"/>
              <a:gd name="connsiteX12" fmla="*/ 3089510 w 3090519"/>
              <a:gd name="connsiteY12" fmla="*/ 1176497 h 3103741"/>
              <a:gd name="connsiteX13" fmla="*/ 3056408 w 3090519"/>
              <a:gd name="connsiteY13" fmla="*/ 1632814 h 3103741"/>
              <a:gd name="connsiteX14" fmla="*/ 3049832 w 3090519"/>
              <a:gd name="connsiteY14" fmla="*/ 2045399 h 3103741"/>
              <a:gd name="connsiteX15" fmla="*/ 2841860 w 3090519"/>
              <a:gd name="connsiteY15" fmla="*/ 2471897 h 3103741"/>
              <a:gd name="connsiteX16" fmla="*/ 2467045 w 3090519"/>
              <a:gd name="connsiteY16" fmla="*/ 2928248 h 3103741"/>
              <a:gd name="connsiteX17" fmla="*/ 1537889 w 3090519"/>
              <a:gd name="connsiteY17" fmla="*/ 3103741 h 3103741"/>
              <a:gd name="connsiteX18" fmla="*/ 856692 w 3090519"/>
              <a:gd name="connsiteY18" fmla="*/ 2951137 h 3103741"/>
              <a:gd name="connsiteX19" fmla="*/ 477119 w 3090519"/>
              <a:gd name="connsiteY19" fmla="*/ 2725916 h 3103741"/>
              <a:gd name="connsiteX20" fmla="*/ 376638 w 3090519"/>
              <a:gd name="connsiteY20" fmla="*/ 2350398 h 3103741"/>
              <a:gd name="connsiteX21" fmla="*/ 114526 w 3090519"/>
              <a:gd name="connsiteY21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254236 w 3090519"/>
              <a:gd name="connsiteY4" fmla="*/ 852647 h 3103741"/>
              <a:gd name="connsiteX5" fmla="*/ 166225 w 3090519"/>
              <a:gd name="connsiteY5" fmla="*/ 466723 h 3103741"/>
              <a:gd name="connsiteX6" fmla="*/ 1031552 w 3090519"/>
              <a:gd name="connsiteY6" fmla="*/ 466725 h 3103741"/>
              <a:gd name="connsiteX7" fmla="*/ 1135990 w 3090519"/>
              <a:gd name="connsiteY7" fmla="*/ 83427 h 3103741"/>
              <a:gd name="connsiteX8" fmla="*/ 1739106 w 3090519"/>
              <a:gd name="connsiteY8" fmla="*/ 0 h 3103741"/>
              <a:gd name="connsiteX9" fmla="*/ 2201208 w 3090519"/>
              <a:gd name="connsiteY9" fmla="*/ 111123 h 3103741"/>
              <a:gd name="connsiteX10" fmla="*/ 2527535 w 3090519"/>
              <a:gd name="connsiteY10" fmla="*/ 182722 h 3103741"/>
              <a:gd name="connsiteX11" fmla="*/ 2870435 w 3090519"/>
              <a:gd name="connsiteY11" fmla="*/ 579597 h 3103741"/>
              <a:gd name="connsiteX12" fmla="*/ 3089510 w 3090519"/>
              <a:gd name="connsiteY12" fmla="*/ 1176497 h 3103741"/>
              <a:gd name="connsiteX13" fmla="*/ 3056408 w 3090519"/>
              <a:gd name="connsiteY13" fmla="*/ 1632814 h 3103741"/>
              <a:gd name="connsiteX14" fmla="*/ 3049832 w 3090519"/>
              <a:gd name="connsiteY14" fmla="*/ 2045399 h 3103741"/>
              <a:gd name="connsiteX15" fmla="*/ 2841860 w 3090519"/>
              <a:gd name="connsiteY15" fmla="*/ 2471897 h 3103741"/>
              <a:gd name="connsiteX16" fmla="*/ 2467045 w 3090519"/>
              <a:gd name="connsiteY16" fmla="*/ 2928248 h 3103741"/>
              <a:gd name="connsiteX17" fmla="*/ 1537889 w 3090519"/>
              <a:gd name="connsiteY17" fmla="*/ 3103741 h 3103741"/>
              <a:gd name="connsiteX18" fmla="*/ 856692 w 3090519"/>
              <a:gd name="connsiteY18" fmla="*/ 2951137 h 3103741"/>
              <a:gd name="connsiteX19" fmla="*/ 477119 w 3090519"/>
              <a:gd name="connsiteY19" fmla="*/ 2725916 h 3103741"/>
              <a:gd name="connsiteX20" fmla="*/ 376638 w 3090519"/>
              <a:gd name="connsiteY20" fmla="*/ 2350398 h 3103741"/>
              <a:gd name="connsiteX21" fmla="*/ 114526 w 3090519"/>
              <a:gd name="connsiteY21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254236 w 3090519"/>
              <a:gd name="connsiteY4" fmla="*/ 852647 h 3103741"/>
              <a:gd name="connsiteX5" fmla="*/ 356725 w 3090519"/>
              <a:gd name="connsiteY5" fmla="*/ 666748 h 3103741"/>
              <a:gd name="connsiteX6" fmla="*/ 1031552 w 3090519"/>
              <a:gd name="connsiteY6" fmla="*/ 466725 h 3103741"/>
              <a:gd name="connsiteX7" fmla="*/ 1135990 w 3090519"/>
              <a:gd name="connsiteY7" fmla="*/ 83427 h 3103741"/>
              <a:gd name="connsiteX8" fmla="*/ 1739106 w 3090519"/>
              <a:gd name="connsiteY8" fmla="*/ 0 h 3103741"/>
              <a:gd name="connsiteX9" fmla="*/ 2201208 w 3090519"/>
              <a:gd name="connsiteY9" fmla="*/ 111123 h 3103741"/>
              <a:gd name="connsiteX10" fmla="*/ 2527535 w 3090519"/>
              <a:gd name="connsiteY10" fmla="*/ 182722 h 3103741"/>
              <a:gd name="connsiteX11" fmla="*/ 2870435 w 3090519"/>
              <a:gd name="connsiteY11" fmla="*/ 579597 h 3103741"/>
              <a:gd name="connsiteX12" fmla="*/ 3089510 w 3090519"/>
              <a:gd name="connsiteY12" fmla="*/ 1176497 h 3103741"/>
              <a:gd name="connsiteX13" fmla="*/ 3056408 w 3090519"/>
              <a:gd name="connsiteY13" fmla="*/ 1632814 h 3103741"/>
              <a:gd name="connsiteX14" fmla="*/ 3049832 w 3090519"/>
              <a:gd name="connsiteY14" fmla="*/ 2045399 h 3103741"/>
              <a:gd name="connsiteX15" fmla="*/ 2841860 w 3090519"/>
              <a:gd name="connsiteY15" fmla="*/ 2471897 h 3103741"/>
              <a:gd name="connsiteX16" fmla="*/ 2467045 w 3090519"/>
              <a:gd name="connsiteY16" fmla="*/ 2928248 h 3103741"/>
              <a:gd name="connsiteX17" fmla="*/ 1537889 w 3090519"/>
              <a:gd name="connsiteY17" fmla="*/ 3103741 h 3103741"/>
              <a:gd name="connsiteX18" fmla="*/ 856692 w 3090519"/>
              <a:gd name="connsiteY18" fmla="*/ 2951137 h 3103741"/>
              <a:gd name="connsiteX19" fmla="*/ 477119 w 3090519"/>
              <a:gd name="connsiteY19" fmla="*/ 2725916 h 3103741"/>
              <a:gd name="connsiteX20" fmla="*/ 376638 w 3090519"/>
              <a:gd name="connsiteY20" fmla="*/ 2350398 h 3103741"/>
              <a:gd name="connsiteX21" fmla="*/ 114526 w 3090519"/>
              <a:gd name="connsiteY21" fmla="*/ 2026349 h 3103741"/>
              <a:gd name="connsiteX0" fmla="*/ 114526 w 3090519"/>
              <a:gd name="connsiteY0" fmla="*/ 2026349 h 3103741"/>
              <a:gd name="connsiteX1" fmla="*/ 66910 w 3090519"/>
              <a:gd name="connsiteY1" fmla="*/ 1817847 h 3103741"/>
              <a:gd name="connsiteX2" fmla="*/ 19285 w 3090519"/>
              <a:gd name="connsiteY2" fmla="*/ 1567022 h 3103741"/>
              <a:gd name="connsiteX3" fmla="*/ 0 w 3090519"/>
              <a:gd name="connsiteY3" fmla="*/ 1191489 h 3103741"/>
              <a:gd name="connsiteX4" fmla="*/ 254236 w 3090519"/>
              <a:gd name="connsiteY4" fmla="*/ 852647 h 3103741"/>
              <a:gd name="connsiteX5" fmla="*/ 356725 w 3090519"/>
              <a:gd name="connsiteY5" fmla="*/ 666748 h 3103741"/>
              <a:gd name="connsiteX6" fmla="*/ 460052 w 3090519"/>
              <a:gd name="connsiteY6" fmla="*/ 469900 h 3103741"/>
              <a:gd name="connsiteX7" fmla="*/ 1135990 w 3090519"/>
              <a:gd name="connsiteY7" fmla="*/ 83427 h 3103741"/>
              <a:gd name="connsiteX8" fmla="*/ 1739106 w 3090519"/>
              <a:gd name="connsiteY8" fmla="*/ 0 h 3103741"/>
              <a:gd name="connsiteX9" fmla="*/ 2201208 w 3090519"/>
              <a:gd name="connsiteY9" fmla="*/ 111123 h 3103741"/>
              <a:gd name="connsiteX10" fmla="*/ 2527535 w 3090519"/>
              <a:gd name="connsiteY10" fmla="*/ 182722 h 3103741"/>
              <a:gd name="connsiteX11" fmla="*/ 2870435 w 3090519"/>
              <a:gd name="connsiteY11" fmla="*/ 579597 h 3103741"/>
              <a:gd name="connsiteX12" fmla="*/ 3089510 w 3090519"/>
              <a:gd name="connsiteY12" fmla="*/ 1176497 h 3103741"/>
              <a:gd name="connsiteX13" fmla="*/ 3056408 w 3090519"/>
              <a:gd name="connsiteY13" fmla="*/ 1632814 h 3103741"/>
              <a:gd name="connsiteX14" fmla="*/ 3049832 w 3090519"/>
              <a:gd name="connsiteY14" fmla="*/ 2045399 h 3103741"/>
              <a:gd name="connsiteX15" fmla="*/ 2841860 w 3090519"/>
              <a:gd name="connsiteY15" fmla="*/ 2471897 h 3103741"/>
              <a:gd name="connsiteX16" fmla="*/ 2467045 w 3090519"/>
              <a:gd name="connsiteY16" fmla="*/ 2928248 h 3103741"/>
              <a:gd name="connsiteX17" fmla="*/ 1537889 w 3090519"/>
              <a:gd name="connsiteY17" fmla="*/ 3103741 h 3103741"/>
              <a:gd name="connsiteX18" fmla="*/ 856692 w 3090519"/>
              <a:gd name="connsiteY18" fmla="*/ 2951137 h 3103741"/>
              <a:gd name="connsiteX19" fmla="*/ 477119 w 3090519"/>
              <a:gd name="connsiteY19" fmla="*/ 2725916 h 3103741"/>
              <a:gd name="connsiteX20" fmla="*/ 376638 w 3090519"/>
              <a:gd name="connsiteY20" fmla="*/ 2350398 h 3103741"/>
              <a:gd name="connsiteX21" fmla="*/ 114526 w 3090519"/>
              <a:gd name="connsiteY21" fmla="*/ 2026349 h 3103741"/>
              <a:gd name="connsiteX0" fmla="*/ 230975 w 3206968"/>
              <a:gd name="connsiteY0" fmla="*/ 2026349 h 3103741"/>
              <a:gd name="connsiteX1" fmla="*/ 183359 w 3206968"/>
              <a:gd name="connsiteY1" fmla="*/ 1817847 h 3103741"/>
              <a:gd name="connsiteX2" fmla="*/ 135734 w 3206968"/>
              <a:gd name="connsiteY2" fmla="*/ 1567022 h 3103741"/>
              <a:gd name="connsiteX3" fmla="*/ 116449 w 3206968"/>
              <a:gd name="connsiteY3" fmla="*/ 1191489 h 3103741"/>
              <a:gd name="connsiteX4" fmla="*/ 370685 w 3206968"/>
              <a:gd name="connsiteY4" fmla="*/ 852647 h 3103741"/>
              <a:gd name="connsiteX5" fmla="*/ 473174 w 3206968"/>
              <a:gd name="connsiteY5" fmla="*/ 666748 h 3103741"/>
              <a:gd name="connsiteX6" fmla="*/ 576501 w 3206968"/>
              <a:gd name="connsiteY6" fmla="*/ 469900 h 3103741"/>
              <a:gd name="connsiteX7" fmla="*/ 1252439 w 3206968"/>
              <a:gd name="connsiteY7" fmla="*/ 83427 h 3103741"/>
              <a:gd name="connsiteX8" fmla="*/ 1855555 w 3206968"/>
              <a:gd name="connsiteY8" fmla="*/ 0 h 3103741"/>
              <a:gd name="connsiteX9" fmla="*/ 2317657 w 3206968"/>
              <a:gd name="connsiteY9" fmla="*/ 111123 h 3103741"/>
              <a:gd name="connsiteX10" fmla="*/ 2643984 w 3206968"/>
              <a:gd name="connsiteY10" fmla="*/ 182722 h 3103741"/>
              <a:gd name="connsiteX11" fmla="*/ 2986884 w 3206968"/>
              <a:gd name="connsiteY11" fmla="*/ 579597 h 3103741"/>
              <a:gd name="connsiteX12" fmla="*/ 3205959 w 3206968"/>
              <a:gd name="connsiteY12" fmla="*/ 1176497 h 3103741"/>
              <a:gd name="connsiteX13" fmla="*/ 3172857 w 3206968"/>
              <a:gd name="connsiteY13" fmla="*/ 1632814 h 3103741"/>
              <a:gd name="connsiteX14" fmla="*/ 3166281 w 3206968"/>
              <a:gd name="connsiteY14" fmla="*/ 2045399 h 3103741"/>
              <a:gd name="connsiteX15" fmla="*/ 2958309 w 3206968"/>
              <a:gd name="connsiteY15" fmla="*/ 2471897 h 3103741"/>
              <a:gd name="connsiteX16" fmla="*/ 2583494 w 3206968"/>
              <a:gd name="connsiteY16" fmla="*/ 2928248 h 3103741"/>
              <a:gd name="connsiteX17" fmla="*/ 1654338 w 3206968"/>
              <a:gd name="connsiteY17" fmla="*/ 3103741 h 3103741"/>
              <a:gd name="connsiteX18" fmla="*/ 973141 w 3206968"/>
              <a:gd name="connsiteY18" fmla="*/ 2951137 h 3103741"/>
              <a:gd name="connsiteX19" fmla="*/ 593568 w 3206968"/>
              <a:gd name="connsiteY19" fmla="*/ 2725916 h 3103741"/>
              <a:gd name="connsiteX20" fmla="*/ 493087 w 3206968"/>
              <a:gd name="connsiteY20" fmla="*/ 2350398 h 3103741"/>
              <a:gd name="connsiteX21" fmla="*/ 230975 w 3206968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03741"/>
              <a:gd name="connsiteX1" fmla="*/ 278748 w 3302357"/>
              <a:gd name="connsiteY1" fmla="*/ 1817847 h 3103741"/>
              <a:gd name="connsiteX2" fmla="*/ 231123 w 3302357"/>
              <a:gd name="connsiteY2" fmla="*/ 1567022 h 3103741"/>
              <a:gd name="connsiteX3" fmla="*/ 211838 w 3302357"/>
              <a:gd name="connsiteY3" fmla="*/ 1191489 h 3103741"/>
              <a:gd name="connsiteX4" fmla="*/ 466074 w 3302357"/>
              <a:gd name="connsiteY4" fmla="*/ 852647 h 3103741"/>
              <a:gd name="connsiteX5" fmla="*/ 568563 w 3302357"/>
              <a:gd name="connsiteY5" fmla="*/ 666748 h 3103741"/>
              <a:gd name="connsiteX6" fmla="*/ 671890 w 3302357"/>
              <a:gd name="connsiteY6" fmla="*/ 469900 h 3103741"/>
              <a:gd name="connsiteX7" fmla="*/ 1347828 w 3302357"/>
              <a:gd name="connsiteY7" fmla="*/ 83427 h 3103741"/>
              <a:gd name="connsiteX8" fmla="*/ 1950944 w 3302357"/>
              <a:gd name="connsiteY8" fmla="*/ 0 h 3103741"/>
              <a:gd name="connsiteX9" fmla="*/ 2413046 w 3302357"/>
              <a:gd name="connsiteY9" fmla="*/ 111123 h 3103741"/>
              <a:gd name="connsiteX10" fmla="*/ 2739373 w 3302357"/>
              <a:gd name="connsiteY10" fmla="*/ 182722 h 3103741"/>
              <a:gd name="connsiteX11" fmla="*/ 3082273 w 3302357"/>
              <a:gd name="connsiteY11" fmla="*/ 579597 h 3103741"/>
              <a:gd name="connsiteX12" fmla="*/ 3301348 w 3302357"/>
              <a:gd name="connsiteY12" fmla="*/ 1176497 h 3103741"/>
              <a:gd name="connsiteX13" fmla="*/ 3268246 w 3302357"/>
              <a:gd name="connsiteY13" fmla="*/ 1632814 h 3103741"/>
              <a:gd name="connsiteX14" fmla="*/ 3261670 w 3302357"/>
              <a:gd name="connsiteY14" fmla="*/ 2045399 h 3103741"/>
              <a:gd name="connsiteX15" fmla="*/ 3053698 w 3302357"/>
              <a:gd name="connsiteY15" fmla="*/ 2471897 h 3103741"/>
              <a:gd name="connsiteX16" fmla="*/ 2678883 w 3302357"/>
              <a:gd name="connsiteY16" fmla="*/ 2928248 h 3103741"/>
              <a:gd name="connsiteX17" fmla="*/ 1749727 w 3302357"/>
              <a:gd name="connsiteY17" fmla="*/ 3103741 h 3103741"/>
              <a:gd name="connsiteX18" fmla="*/ 1068530 w 3302357"/>
              <a:gd name="connsiteY18" fmla="*/ 2951137 h 3103741"/>
              <a:gd name="connsiteX19" fmla="*/ 688957 w 3302357"/>
              <a:gd name="connsiteY19" fmla="*/ 2725916 h 3103741"/>
              <a:gd name="connsiteX20" fmla="*/ 588476 w 3302357"/>
              <a:gd name="connsiteY20" fmla="*/ 2350398 h 3103741"/>
              <a:gd name="connsiteX21" fmla="*/ 326364 w 3302357"/>
              <a:gd name="connsiteY21" fmla="*/ 2026349 h 3103741"/>
              <a:gd name="connsiteX0" fmla="*/ 326364 w 3302357"/>
              <a:gd name="connsiteY0" fmla="*/ 2026349 h 3168686"/>
              <a:gd name="connsiteX1" fmla="*/ 278748 w 3302357"/>
              <a:gd name="connsiteY1" fmla="*/ 1817847 h 3168686"/>
              <a:gd name="connsiteX2" fmla="*/ 231123 w 3302357"/>
              <a:gd name="connsiteY2" fmla="*/ 1567022 h 3168686"/>
              <a:gd name="connsiteX3" fmla="*/ 211838 w 3302357"/>
              <a:gd name="connsiteY3" fmla="*/ 1191489 h 3168686"/>
              <a:gd name="connsiteX4" fmla="*/ 466074 w 3302357"/>
              <a:gd name="connsiteY4" fmla="*/ 852647 h 3168686"/>
              <a:gd name="connsiteX5" fmla="*/ 568563 w 3302357"/>
              <a:gd name="connsiteY5" fmla="*/ 666748 h 3168686"/>
              <a:gd name="connsiteX6" fmla="*/ 671890 w 3302357"/>
              <a:gd name="connsiteY6" fmla="*/ 469900 h 3168686"/>
              <a:gd name="connsiteX7" fmla="*/ 1347828 w 3302357"/>
              <a:gd name="connsiteY7" fmla="*/ 83427 h 3168686"/>
              <a:gd name="connsiteX8" fmla="*/ 1950944 w 3302357"/>
              <a:gd name="connsiteY8" fmla="*/ 0 h 3168686"/>
              <a:gd name="connsiteX9" fmla="*/ 2413046 w 3302357"/>
              <a:gd name="connsiteY9" fmla="*/ 111123 h 3168686"/>
              <a:gd name="connsiteX10" fmla="*/ 2739373 w 3302357"/>
              <a:gd name="connsiteY10" fmla="*/ 182722 h 3168686"/>
              <a:gd name="connsiteX11" fmla="*/ 3082273 w 3302357"/>
              <a:gd name="connsiteY11" fmla="*/ 579597 h 3168686"/>
              <a:gd name="connsiteX12" fmla="*/ 3301348 w 3302357"/>
              <a:gd name="connsiteY12" fmla="*/ 1176497 h 3168686"/>
              <a:gd name="connsiteX13" fmla="*/ 3268246 w 3302357"/>
              <a:gd name="connsiteY13" fmla="*/ 1632814 h 3168686"/>
              <a:gd name="connsiteX14" fmla="*/ 3261670 w 3302357"/>
              <a:gd name="connsiteY14" fmla="*/ 2045399 h 3168686"/>
              <a:gd name="connsiteX15" fmla="*/ 3053698 w 3302357"/>
              <a:gd name="connsiteY15" fmla="*/ 2471897 h 3168686"/>
              <a:gd name="connsiteX16" fmla="*/ 2678883 w 3302357"/>
              <a:gd name="connsiteY16" fmla="*/ 2928248 h 3168686"/>
              <a:gd name="connsiteX17" fmla="*/ 1749727 w 3302357"/>
              <a:gd name="connsiteY17" fmla="*/ 3103741 h 3168686"/>
              <a:gd name="connsiteX18" fmla="*/ 1068530 w 3302357"/>
              <a:gd name="connsiteY18" fmla="*/ 2951137 h 3168686"/>
              <a:gd name="connsiteX19" fmla="*/ 688957 w 3302357"/>
              <a:gd name="connsiteY19" fmla="*/ 2725916 h 3168686"/>
              <a:gd name="connsiteX20" fmla="*/ 588476 w 3302357"/>
              <a:gd name="connsiteY20" fmla="*/ 2350398 h 3168686"/>
              <a:gd name="connsiteX21" fmla="*/ 326364 w 3302357"/>
              <a:gd name="connsiteY21" fmla="*/ 2026349 h 3168686"/>
              <a:gd name="connsiteX0" fmla="*/ 326364 w 3302357"/>
              <a:gd name="connsiteY0" fmla="*/ 2026349 h 3239705"/>
              <a:gd name="connsiteX1" fmla="*/ 278748 w 3302357"/>
              <a:gd name="connsiteY1" fmla="*/ 1817847 h 3239705"/>
              <a:gd name="connsiteX2" fmla="*/ 231123 w 3302357"/>
              <a:gd name="connsiteY2" fmla="*/ 1567022 h 3239705"/>
              <a:gd name="connsiteX3" fmla="*/ 211838 w 3302357"/>
              <a:gd name="connsiteY3" fmla="*/ 1191489 h 3239705"/>
              <a:gd name="connsiteX4" fmla="*/ 466074 w 3302357"/>
              <a:gd name="connsiteY4" fmla="*/ 852647 h 3239705"/>
              <a:gd name="connsiteX5" fmla="*/ 568563 w 3302357"/>
              <a:gd name="connsiteY5" fmla="*/ 666748 h 3239705"/>
              <a:gd name="connsiteX6" fmla="*/ 671890 w 3302357"/>
              <a:gd name="connsiteY6" fmla="*/ 469900 h 3239705"/>
              <a:gd name="connsiteX7" fmla="*/ 1347828 w 3302357"/>
              <a:gd name="connsiteY7" fmla="*/ 83427 h 3239705"/>
              <a:gd name="connsiteX8" fmla="*/ 1950944 w 3302357"/>
              <a:gd name="connsiteY8" fmla="*/ 0 h 3239705"/>
              <a:gd name="connsiteX9" fmla="*/ 2413046 w 3302357"/>
              <a:gd name="connsiteY9" fmla="*/ 111123 h 3239705"/>
              <a:gd name="connsiteX10" fmla="*/ 2739373 w 3302357"/>
              <a:gd name="connsiteY10" fmla="*/ 182722 h 3239705"/>
              <a:gd name="connsiteX11" fmla="*/ 3082273 w 3302357"/>
              <a:gd name="connsiteY11" fmla="*/ 579597 h 3239705"/>
              <a:gd name="connsiteX12" fmla="*/ 3301348 w 3302357"/>
              <a:gd name="connsiteY12" fmla="*/ 1176497 h 3239705"/>
              <a:gd name="connsiteX13" fmla="*/ 3268246 w 3302357"/>
              <a:gd name="connsiteY13" fmla="*/ 1632814 h 3239705"/>
              <a:gd name="connsiteX14" fmla="*/ 3261670 w 3302357"/>
              <a:gd name="connsiteY14" fmla="*/ 2045399 h 3239705"/>
              <a:gd name="connsiteX15" fmla="*/ 3053698 w 3302357"/>
              <a:gd name="connsiteY15" fmla="*/ 2471897 h 3239705"/>
              <a:gd name="connsiteX16" fmla="*/ 2678883 w 3302357"/>
              <a:gd name="connsiteY16" fmla="*/ 2928248 h 3239705"/>
              <a:gd name="connsiteX17" fmla="*/ 1749727 w 3302357"/>
              <a:gd name="connsiteY17" fmla="*/ 3103741 h 3239705"/>
              <a:gd name="connsiteX18" fmla="*/ 1068530 w 3302357"/>
              <a:gd name="connsiteY18" fmla="*/ 2951137 h 3239705"/>
              <a:gd name="connsiteX19" fmla="*/ 688957 w 3302357"/>
              <a:gd name="connsiteY19" fmla="*/ 2725916 h 3239705"/>
              <a:gd name="connsiteX20" fmla="*/ 588476 w 3302357"/>
              <a:gd name="connsiteY20" fmla="*/ 2350398 h 3239705"/>
              <a:gd name="connsiteX21" fmla="*/ 326364 w 3302357"/>
              <a:gd name="connsiteY21" fmla="*/ 2026349 h 3239705"/>
              <a:gd name="connsiteX0" fmla="*/ 326364 w 3302357"/>
              <a:gd name="connsiteY0" fmla="*/ 2026349 h 3241374"/>
              <a:gd name="connsiteX1" fmla="*/ 278748 w 3302357"/>
              <a:gd name="connsiteY1" fmla="*/ 1817847 h 3241374"/>
              <a:gd name="connsiteX2" fmla="*/ 231123 w 3302357"/>
              <a:gd name="connsiteY2" fmla="*/ 1567022 h 3241374"/>
              <a:gd name="connsiteX3" fmla="*/ 211838 w 3302357"/>
              <a:gd name="connsiteY3" fmla="*/ 1191489 h 3241374"/>
              <a:gd name="connsiteX4" fmla="*/ 466074 w 3302357"/>
              <a:gd name="connsiteY4" fmla="*/ 852647 h 3241374"/>
              <a:gd name="connsiteX5" fmla="*/ 568563 w 3302357"/>
              <a:gd name="connsiteY5" fmla="*/ 666748 h 3241374"/>
              <a:gd name="connsiteX6" fmla="*/ 671890 w 3302357"/>
              <a:gd name="connsiteY6" fmla="*/ 469900 h 3241374"/>
              <a:gd name="connsiteX7" fmla="*/ 1347828 w 3302357"/>
              <a:gd name="connsiteY7" fmla="*/ 83427 h 3241374"/>
              <a:gd name="connsiteX8" fmla="*/ 1950944 w 3302357"/>
              <a:gd name="connsiteY8" fmla="*/ 0 h 3241374"/>
              <a:gd name="connsiteX9" fmla="*/ 2413046 w 3302357"/>
              <a:gd name="connsiteY9" fmla="*/ 111123 h 3241374"/>
              <a:gd name="connsiteX10" fmla="*/ 2739373 w 3302357"/>
              <a:gd name="connsiteY10" fmla="*/ 182722 h 3241374"/>
              <a:gd name="connsiteX11" fmla="*/ 3082273 w 3302357"/>
              <a:gd name="connsiteY11" fmla="*/ 579597 h 3241374"/>
              <a:gd name="connsiteX12" fmla="*/ 3301348 w 3302357"/>
              <a:gd name="connsiteY12" fmla="*/ 1176497 h 3241374"/>
              <a:gd name="connsiteX13" fmla="*/ 3268246 w 3302357"/>
              <a:gd name="connsiteY13" fmla="*/ 1632814 h 3241374"/>
              <a:gd name="connsiteX14" fmla="*/ 3261670 w 3302357"/>
              <a:gd name="connsiteY14" fmla="*/ 2045399 h 3241374"/>
              <a:gd name="connsiteX15" fmla="*/ 3053698 w 3302357"/>
              <a:gd name="connsiteY15" fmla="*/ 2471897 h 3241374"/>
              <a:gd name="connsiteX16" fmla="*/ 2678883 w 3302357"/>
              <a:gd name="connsiteY16" fmla="*/ 2928248 h 3241374"/>
              <a:gd name="connsiteX17" fmla="*/ 1749727 w 3302357"/>
              <a:gd name="connsiteY17" fmla="*/ 3103741 h 3241374"/>
              <a:gd name="connsiteX18" fmla="*/ 1068530 w 3302357"/>
              <a:gd name="connsiteY18" fmla="*/ 2951137 h 3241374"/>
              <a:gd name="connsiteX19" fmla="*/ 688957 w 3302357"/>
              <a:gd name="connsiteY19" fmla="*/ 2725916 h 3241374"/>
              <a:gd name="connsiteX20" fmla="*/ 588476 w 3302357"/>
              <a:gd name="connsiteY20" fmla="*/ 2350398 h 3241374"/>
              <a:gd name="connsiteX21" fmla="*/ 326364 w 3302357"/>
              <a:gd name="connsiteY21" fmla="*/ 2026349 h 3241374"/>
              <a:gd name="connsiteX0" fmla="*/ 326364 w 3302357"/>
              <a:gd name="connsiteY0" fmla="*/ 2026349 h 3316553"/>
              <a:gd name="connsiteX1" fmla="*/ 278748 w 3302357"/>
              <a:gd name="connsiteY1" fmla="*/ 1817847 h 3316553"/>
              <a:gd name="connsiteX2" fmla="*/ 231123 w 3302357"/>
              <a:gd name="connsiteY2" fmla="*/ 1567022 h 3316553"/>
              <a:gd name="connsiteX3" fmla="*/ 211838 w 3302357"/>
              <a:gd name="connsiteY3" fmla="*/ 1191489 h 3316553"/>
              <a:gd name="connsiteX4" fmla="*/ 466074 w 3302357"/>
              <a:gd name="connsiteY4" fmla="*/ 852647 h 3316553"/>
              <a:gd name="connsiteX5" fmla="*/ 568563 w 3302357"/>
              <a:gd name="connsiteY5" fmla="*/ 666748 h 3316553"/>
              <a:gd name="connsiteX6" fmla="*/ 671890 w 3302357"/>
              <a:gd name="connsiteY6" fmla="*/ 469900 h 3316553"/>
              <a:gd name="connsiteX7" fmla="*/ 1347828 w 3302357"/>
              <a:gd name="connsiteY7" fmla="*/ 83427 h 3316553"/>
              <a:gd name="connsiteX8" fmla="*/ 1950944 w 3302357"/>
              <a:gd name="connsiteY8" fmla="*/ 0 h 3316553"/>
              <a:gd name="connsiteX9" fmla="*/ 2413046 w 3302357"/>
              <a:gd name="connsiteY9" fmla="*/ 111123 h 3316553"/>
              <a:gd name="connsiteX10" fmla="*/ 2739373 w 3302357"/>
              <a:gd name="connsiteY10" fmla="*/ 182722 h 3316553"/>
              <a:gd name="connsiteX11" fmla="*/ 3082273 w 3302357"/>
              <a:gd name="connsiteY11" fmla="*/ 579597 h 3316553"/>
              <a:gd name="connsiteX12" fmla="*/ 3301348 w 3302357"/>
              <a:gd name="connsiteY12" fmla="*/ 1176497 h 3316553"/>
              <a:gd name="connsiteX13" fmla="*/ 3268246 w 3302357"/>
              <a:gd name="connsiteY13" fmla="*/ 1632814 h 3316553"/>
              <a:gd name="connsiteX14" fmla="*/ 3261670 w 3302357"/>
              <a:gd name="connsiteY14" fmla="*/ 2045399 h 3316553"/>
              <a:gd name="connsiteX15" fmla="*/ 3053698 w 3302357"/>
              <a:gd name="connsiteY15" fmla="*/ 2471897 h 3316553"/>
              <a:gd name="connsiteX16" fmla="*/ 2678883 w 3302357"/>
              <a:gd name="connsiteY16" fmla="*/ 2928248 h 3316553"/>
              <a:gd name="connsiteX17" fmla="*/ 1749727 w 3302357"/>
              <a:gd name="connsiteY17" fmla="*/ 3103741 h 3316553"/>
              <a:gd name="connsiteX18" fmla="*/ 1068530 w 3302357"/>
              <a:gd name="connsiteY18" fmla="*/ 2951137 h 3316553"/>
              <a:gd name="connsiteX19" fmla="*/ 688957 w 3302357"/>
              <a:gd name="connsiteY19" fmla="*/ 2725916 h 3316553"/>
              <a:gd name="connsiteX20" fmla="*/ 588476 w 3302357"/>
              <a:gd name="connsiteY20" fmla="*/ 2350398 h 3316553"/>
              <a:gd name="connsiteX21" fmla="*/ 326364 w 3302357"/>
              <a:gd name="connsiteY21" fmla="*/ 2026349 h 3316553"/>
              <a:gd name="connsiteX0" fmla="*/ 326364 w 3302357"/>
              <a:gd name="connsiteY0" fmla="*/ 2026349 h 3306953"/>
              <a:gd name="connsiteX1" fmla="*/ 278748 w 3302357"/>
              <a:gd name="connsiteY1" fmla="*/ 1817847 h 3306953"/>
              <a:gd name="connsiteX2" fmla="*/ 231123 w 3302357"/>
              <a:gd name="connsiteY2" fmla="*/ 1567022 h 3306953"/>
              <a:gd name="connsiteX3" fmla="*/ 211838 w 3302357"/>
              <a:gd name="connsiteY3" fmla="*/ 1191489 h 3306953"/>
              <a:gd name="connsiteX4" fmla="*/ 466074 w 3302357"/>
              <a:gd name="connsiteY4" fmla="*/ 852647 h 3306953"/>
              <a:gd name="connsiteX5" fmla="*/ 568563 w 3302357"/>
              <a:gd name="connsiteY5" fmla="*/ 666748 h 3306953"/>
              <a:gd name="connsiteX6" fmla="*/ 671890 w 3302357"/>
              <a:gd name="connsiteY6" fmla="*/ 469900 h 3306953"/>
              <a:gd name="connsiteX7" fmla="*/ 1347828 w 3302357"/>
              <a:gd name="connsiteY7" fmla="*/ 83427 h 3306953"/>
              <a:gd name="connsiteX8" fmla="*/ 1950944 w 3302357"/>
              <a:gd name="connsiteY8" fmla="*/ 0 h 3306953"/>
              <a:gd name="connsiteX9" fmla="*/ 2413046 w 3302357"/>
              <a:gd name="connsiteY9" fmla="*/ 111123 h 3306953"/>
              <a:gd name="connsiteX10" fmla="*/ 2739373 w 3302357"/>
              <a:gd name="connsiteY10" fmla="*/ 182722 h 3306953"/>
              <a:gd name="connsiteX11" fmla="*/ 3082273 w 3302357"/>
              <a:gd name="connsiteY11" fmla="*/ 579597 h 3306953"/>
              <a:gd name="connsiteX12" fmla="*/ 3301348 w 3302357"/>
              <a:gd name="connsiteY12" fmla="*/ 1176497 h 3306953"/>
              <a:gd name="connsiteX13" fmla="*/ 3268246 w 3302357"/>
              <a:gd name="connsiteY13" fmla="*/ 1632814 h 3306953"/>
              <a:gd name="connsiteX14" fmla="*/ 3261670 w 3302357"/>
              <a:gd name="connsiteY14" fmla="*/ 2045399 h 3306953"/>
              <a:gd name="connsiteX15" fmla="*/ 3053698 w 3302357"/>
              <a:gd name="connsiteY15" fmla="*/ 2471897 h 3306953"/>
              <a:gd name="connsiteX16" fmla="*/ 2678883 w 3302357"/>
              <a:gd name="connsiteY16" fmla="*/ 2928248 h 3306953"/>
              <a:gd name="connsiteX17" fmla="*/ 1749727 w 3302357"/>
              <a:gd name="connsiteY17" fmla="*/ 3103741 h 3306953"/>
              <a:gd name="connsiteX18" fmla="*/ 1068530 w 3302357"/>
              <a:gd name="connsiteY18" fmla="*/ 2951137 h 3306953"/>
              <a:gd name="connsiteX19" fmla="*/ 688957 w 3302357"/>
              <a:gd name="connsiteY19" fmla="*/ 2725916 h 3306953"/>
              <a:gd name="connsiteX20" fmla="*/ 588476 w 3302357"/>
              <a:gd name="connsiteY20" fmla="*/ 2350398 h 3306953"/>
              <a:gd name="connsiteX21" fmla="*/ 326364 w 3302357"/>
              <a:gd name="connsiteY21" fmla="*/ 2026349 h 3306953"/>
              <a:gd name="connsiteX0" fmla="*/ 326364 w 3302357"/>
              <a:gd name="connsiteY0" fmla="*/ 2026349 h 3312435"/>
              <a:gd name="connsiteX1" fmla="*/ 278748 w 3302357"/>
              <a:gd name="connsiteY1" fmla="*/ 1817847 h 3312435"/>
              <a:gd name="connsiteX2" fmla="*/ 231123 w 3302357"/>
              <a:gd name="connsiteY2" fmla="*/ 1567022 h 3312435"/>
              <a:gd name="connsiteX3" fmla="*/ 211838 w 3302357"/>
              <a:gd name="connsiteY3" fmla="*/ 1191489 h 3312435"/>
              <a:gd name="connsiteX4" fmla="*/ 466074 w 3302357"/>
              <a:gd name="connsiteY4" fmla="*/ 852647 h 3312435"/>
              <a:gd name="connsiteX5" fmla="*/ 568563 w 3302357"/>
              <a:gd name="connsiteY5" fmla="*/ 666748 h 3312435"/>
              <a:gd name="connsiteX6" fmla="*/ 671890 w 3302357"/>
              <a:gd name="connsiteY6" fmla="*/ 469900 h 3312435"/>
              <a:gd name="connsiteX7" fmla="*/ 1347828 w 3302357"/>
              <a:gd name="connsiteY7" fmla="*/ 83427 h 3312435"/>
              <a:gd name="connsiteX8" fmla="*/ 1950944 w 3302357"/>
              <a:gd name="connsiteY8" fmla="*/ 0 h 3312435"/>
              <a:gd name="connsiteX9" fmla="*/ 2413046 w 3302357"/>
              <a:gd name="connsiteY9" fmla="*/ 111123 h 3312435"/>
              <a:gd name="connsiteX10" fmla="*/ 2739373 w 3302357"/>
              <a:gd name="connsiteY10" fmla="*/ 182722 h 3312435"/>
              <a:gd name="connsiteX11" fmla="*/ 3082273 w 3302357"/>
              <a:gd name="connsiteY11" fmla="*/ 579597 h 3312435"/>
              <a:gd name="connsiteX12" fmla="*/ 3301348 w 3302357"/>
              <a:gd name="connsiteY12" fmla="*/ 1176497 h 3312435"/>
              <a:gd name="connsiteX13" fmla="*/ 3268246 w 3302357"/>
              <a:gd name="connsiteY13" fmla="*/ 1632814 h 3312435"/>
              <a:gd name="connsiteX14" fmla="*/ 3261670 w 3302357"/>
              <a:gd name="connsiteY14" fmla="*/ 2045399 h 3312435"/>
              <a:gd name="connsiteX15" fmla="*/ 3053698 w 3302357"/>
              <a:gd name="connsiteY15" fmla="*/ 2471897 h 3312435"/>
              <a:gd name="connsiteX16" fmla="*/ 2678883 w 3302357"/>
              <a:gd name="connsiteY16" fmla="*/ 2928248 h 3312435"/>
              <a:gd name="connsiteX17" fmla="*/ 1749727 w 3302357"/>
              <a:gd name="connsiteY17" fmla="*/ 3103741 h 3312435"/>
              <a:gd name="connsiteX18" fmla="*/ 1068530 w 3302357"/>
              <a:gd name="connsiteY18" fmla="*/ 2951137 h 3312435"/>
              <a:gd name="connsiteX19" fmla="*/ 688957 w 3302357"/>
              <a:gd name="connsiteY19" fmla="*/ 2725916 h 3312435"/>
              <a:gd name="connsiteX20" fmla="*/ 588476 w 3302357"/>
              <a:gd name="connsiteY20" fmla="*/ 2350398 h 3312435"/>
              <a:gd name="connsiteX21" fmla="*/ 326364 w 3302357"/>
              <a:gd name="connsiteY21" fmla="*/ 2026349 h 3312435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02357"/>
              <a:gd name="connsiteY0" fmla="*/ 2026349 h 3313807"/>
              <a:gd name="connsiteX1" fmla="*/ 278748 w 3302357"/>
              <a:gd name="connsiteY1" fmla="*/ 1817847 h 3313807"/>
              <a:gd name="connsiteX2" fmla="*/ 231123 w 3302357"/>
              <a:gd name="connsiteY2" fmla="*/ 1567022 h 3313807"/>
              <a:gd name="connsiteX3" fmla="*/ 211838 w 3302357"/>
              <a:gd name="connsiteY3" fmla="*/ 1191489 h 3313807"/>
              <a:gd name="connsiteX4" fmla="*/ 466074 w 3302357"/>
              <a:gd name="connsiteY4" fmla="*/ 852647 h 3313807"/>
              <a:gd name="connsiteX5" fmla="*/ 568563 w 3302357"/>
              <a:gd name="connsiteY5" fmla="*/ 666748 h 3313807"/>
              <a:gd name="connsiteX6" fmla="*/ 671890 w 3302357"/>
              <a:gd name="connsiteY6" fmla="*/ 469900 h 3313807"/>
              <a:gd name="connsiteX7" fmla="*/ 1347828 w 3302357"/>
              <a:gd name="connsiteY7" fmla="*/ 83427 h 3313807"/>
              <a:gd name="connsiteX8" fmla="*/ 1950944 w 3302357"/>
              <a:gd name="connsiteY8" fmla="*/ 0 h 3313807"/>
              <a:gd name="connsiteX9" fmla="*/ 2413046 w 3302357"/>
              <a:gd name="connsiteY9" fmla="*/ 111123 h 3313807"/>
              <a:gd name="connsiteX10" fmla="*/ 2739373 w 3302357"/>
              <a:gd name="connsiteY10" fmla="*/ 182722 h 3313807"/>
              <a:gd name="connsiteX11" fmla="*/ 3082273 w 3302357"/>
              <a:gd name="connsiteY11" fmla="*/ 579597 h 3313807"/>
              <a:gd name="connsiteX12" fmla="*/ 3301348 w 3302357"/>
              <a:gd name="connsiteY12" fmla="*/ 1176497 h 3313807"/>
              <a:gd name="connsiteX13" fmla="*/ 3268246 w 3302357"/>
              <a:gd name="connsiteY13" fmla="*/ 1632814 h 3313807"/>
              <a:gd name="connsiteX14" fmla="*/ 3261670 w 3302357"/>
              <a:gd name="connsiteY14" fmla="*/ 2045399 h 3313807"/>
              <a:gd name="connsiteX15" fmla="*/ 3053698 w 3302357"/>
              <a:gd name="connsiteY15" fmla="*/ 2471897 h 3313807"/>
              <a:gd name="connsiteX16" fmla="*/ 2678883 w 3302357"/>
              <a:gd name="connsiteY16" fmla="*/ 2928248 h 3313807"/>
              <a:gd name="connsiteX17" fmla="*/ 1749727 w 3302357"/>
              <a:gd name="connsiteY17" fmla="*/ 3103741 h 3313807"/>
              <a:gd name="connsiteX18" fmla="*/ 1068530 w 3302357"/>
              <a:gd name="connsiteY18" fmla="*/ 2951137 h 3313807"/>
              <a:gd name="connsiteX19" fmla="*/ 688957 w 3302357"/>
              <a:gd name="connsiteY19" fmla="*/ 2725916 h 3313807"/>
              <a:gd name="connsiteX20" fmla="*/ 588476 w 3302357"/>
              <a:gd name="connsiteY20" fmla="*/ 2350398 h 3313807"/>
              <a:gd name="connsiteX21" fmla="*/ 326364 w 3302357"/>
              <a:gd name="connsiteY21" fmla="*/ 2026349 h 3313807"/>
              <a:gd name="connsiteX0" fmla="*/ 326364 w 3383489"/>
              <a:gd name="connsiteY0" fmla="*/ 2026349 h 3313807"/>
              <a:gd name="connsiteX1" fmla="*/ 278748 w 3383489"/>
              <a:gd name="connsiteY1" fmla="*/ 1817847 h 3313807"/>
              <a:gd name="connsiteX2" fmla="*/ 231123 w 3383489"/>
              <a:gd name="connsiteY2" fmla="*/ 1567022 h 3313807"/>
              <a:gd name="connsiteX3" fmla="*/ 211838 w 3383489"/>
              <a:gd name="connsiteY3" fmla="*/ 1191489 h 3313807"/>
              <a:gd name="connsiteX4" fmla="*/ 466074 w 3383489"/>
              <a:gd name="connsiteY4" fmla="*/ 852647 h 3313807"/>
              <a:gd name="connsiteX5" fmla="*/ 568563 w 3383489"/>
              <a:gd name="connsiteY5" fmla="*/ 666748 h 3313807"/>
              <a:gd name="connsiteX6" fmla="*/ 671890 w 3383489"/>
              <a:gd name="connsiteY6" fmla="*/ 469900 h 3313807"/>
              <a:gd name="connsiteX7" fmla="*/ 1347828 w 3383489"/>
              <a:gd name="connsiteY7" fmla="*/ 83427 h 3313807"/>
              <a:gd name="connsiteX8" fmla="*/ 1950944 w 3383489"/>
              <a:gd name="connsiteY8" fmla="*/ 0 h 3313807"/>
              <a:gd name="connsiteX9" fmla="*/ 2413046 w 3383489"/>
              <a:gd name="connsiteY9" fmla="*/ 111123 h 3313807"/>
              <a:gd name="connsiteX10" fmla="*/ 2739373 w 3383489"/>
              <a:gd name="connsiteY10" fmla="*/ 182722 h 3313807"/>
              <a:gd name="connsiteX11" fmla="*/ 3082273 w 3383489"/>
              <a:gd name="connsiteY11" fmla="*/ 579597 h 3313807"/>
              <a:gd name="connsiteX12" fmla="*/ 3301348 w 3383489"/>
              <a:gd name="connsiteY12" fmla="*/ 1176497 h 3313807"/>
              <a:gd name="connsiteX13" fmla="*/ 3268246 w 3383489"/>
              <a:gd name="connsiteY13" fmla="*/ 1632814 h 3313807"/>
              <a:gd name="connsiteX14" fmla="*/ 3261670 w 3383489"/>
              <a:gd name="connsiteY14" fmla="*/ 2045399 h 3313807"/>
              <a:gd name="connsiteX15" fmla="*/ 3053698 w 3383489"/>
              <a:gd name="connsiteY15" fmla="*/ 2471897 h 3313807"/>
              <a:gd name="connsiteX16" fmla="*/ 2678883 w 3383489"/>
              <a:gd name="connsiteY16" fmla="*/ 2928248 h 3313807"/>
              <a:gd name="connsiteX17" fmla="*/ 1749727 w 3383489"/>
              <a:gd name="connsiteY17" fmla="*/ 3103741 h 3313807"/>
              <a:gd name="connsiteX18" fmla="*/ 1068530 w 3383489"/>
              <a:gd name="connsiteY18" fmla="*/ 2951137 h 3313807"/>
              <a:gd name="connsiteX19" fmla="*/ 688957 w 3383489"/>
              <a:gd name="connsiteY19" fmla="*/ 2725916 h 3313807"/>
              <a:gd name="connsiteX20" fmla="*/ 588476 w 3383489"/>
              <a:gd name="connsiteY20" fmla="*/ 2350398 h 3313807"/>
              <a:gd name="connsiteX21" fmla="*/ 326364 w 3383489"/>
              <a:gd name="connsiteY21" fmla="*/ 2026349 h 3313807"/>
              <a:gd name="connsiteX0" fmla="*/ 326364 w 3404984"/>
              <a:gd name="connsiteY0" fmla="*/ 2026349 h 3313807"/>
              <a:gd name="connsiteX1" fmla="*/ 278748 w 3404984"/>
              <a:gd name="connsiteY1" fmla="*/ 1817847 h 3313807"/>
              <a:gd name="connsiteX2" fmla="*/ 231123 w 3404984"/>
              <a:gd name="connsiteY2" fmla="*/ 1567022 h 3313807"/>
              <a:gd name="connsiteX3" fmla="*/ 211838 w 3404984"/>
              <a:gd name="connsiteY3" fmla="*/ 1191489 h 3313807"/>
              <a:gd name="connsiteX4" fmla="*/ 466074 w 3404984"/>
              <a:gd name="connsiteY4" fmla="*/ 852647 h 3313807"/>
              <a:gd name="connsiteX5" fmla="*/ 568563 w 3404984"/>
              <a:gd name="connsiteY5" fmla="*/ 666748 h 3313807"/>
              <a:gd name="connsiteX6" fmla="*/ 671890 w 3404984"/>
              <a:gd name="connsiteY6" fmla="*/ 469900 h 3313807"/>
              <a:gd name="connsiteX7" fmla="*/ 1347828 w 3404984"/>
              <a:gd name="connsiteY7" fmla="*/ 83427 h 3313807"/>
              <a:gd name="connsiteX8" fmla="*/ 1950944 w 3404984"/>
              <a:gd name="connsiteY8" fmla="*/ 0 h 3313807"/>
              <a:gd name="connsiteX9" fmla="*/ 2413046 w 3404984"/>
              <a:gd name="connsiteY9" fmla="*/ 111123 h 3313807"/>
              <a:gd name="connsiteX10" fmla="*/ 2739373 w 3404984"/>
              <a:gd name="connsiteY10" fmla="*/ 182722 h 3313807"/>
              <a:gd name="connsiteX11" fmla="*/ 3082273 w 3404984"/>
              <a:gd name="connsiteY11" fmla="*/ 579597 h 3313807"/>
              <a:gd name="connsiteX12" fmla="*/ 3301348 w 3404984"/>
              <a:gd name="connsiteY12" fmla="*/ 1176497 h 3313807"/>
              <a:gd name="connsiteX13" fmla="*/ 3268246 w 3404984"/>
              <a:gd name="connsiteY13" fmla="*/ 1632814 h 3313807"/>
              <a:gd name="connsiteX14" fmla="*/ 3261670 w 3404984"/>
              <a:gd name="connsiteY14" fmla="*/ 2045399 h 3313807"/>
              <a:gd name="connsiteX15" fmla="*/ 3053698 w 3404984"/>
              <a:gd name="connsiteY15" fmla="*/ 2471897 h 3313807"/>
              <a:gd name="connsiteX16" fmla="*/ 2678883 w 3404984"/>
              <a:gd name="connsiteY16" fmla="*/ 2928248 h 3313807"/>
              <a:gd name="connsiteX17" fmla="*/ 1749727 w 3404984"/>
              <a:gd name="connsiteY17" fmla="*/ 3103741 h 3313807"/>
              <a:gd name="connsiteX18" fmla="*/ 1068530 w 3404984"/>
              <a:gd name="connsiteY18" fmla="*/ 2951137 h 3313807"/>
              <a:gd name="connsiteX19" fmla="*/ 688957 w 3404984"/>
              <a:gd name="connsiteY19" fmla="*/ 2725916 h 3313807"/>
              <a:gd name="connsiteX20" fmla="*/ 588476 w 3404984"/>
              <a:gd name="connsiteY20" fmla="*/ 2350398 h 3313807"/>
              <a:gd name="connsiteX21" fmla="*/ 326364 w 3404984"/>
              <a:gd name="connsiteY21" fmla="*/ 2026349 h 3313807"/>
              <a:gd name="connsiteX0" fmla="*/ 326364 w 3479759"/>
              <a:gd name="connsiteY0" fmla="*/ 2026349 h 3313807"/>
              <a:gd name="connsiteX1" fmla="*/ 278748 w 3479759"/>
              <a:gd name="connsiteY1" fmla="*/ 1817847 h 3313807"/>
              <a:gd name="connsiteX2" fmla="*/ 231123 w 3479759"/>
              <a:gd name="connsiteY2" fmla="*/ 1567022 h 3313807"/>
              <a:gd name="connsiteX3" fmla="*/ 211838 w 3479759"/>
              <a:gd name="connsiteY3" fmla="*/ 1191489 h 3313807"/>
              <a:gd name="connsiteX4" fmla="*/ 466074 w 3479759"/>
              <a:gd name="connsiteY4" fmla="*/ 852647 h 3313807"/>
              <a:gd name="connsiteX5" fmla="*/ 568563 w 3479759"/>
              <a:gd name="connsiteY5" fmla="*/ 666748 h 3313807"/>
              <a:gd name="connsiteX6" fmla="*/ 671890 w 3479759"/>
              <a:gd name="connsiteY6" fmla="*/ 469900 h 3313807"/>
              <a:gd name="connsiteX7" fmla="*/ 1347828 w 3479759"/>
              <a:gd name="connsiteY7" fmla="*/ 83427 h 3313807"/>
              <a:gd name="connsiteX8" fmla="*/ 1950944 w 3479759"/>
              <a:gd name="connsiteY8" fmla="*/ 0 h 3313807"/>
              <a:gd name="connsiteX9" fmla="*/ 2413046 w 3479759"/>
              <a:gd name="connsiteY9" fmla="*/ 111123 h 3313807"/>
              <a:gd name="connsiteX10" fmla="*/ 2739373 w 3479759"/>
              <a:gd name="connsiteY10" fmla="*/ 182722 h 3313807"/>
              <a:gd name="connsiteX11" fmla="*/ 3082273 w 3479759"/>
              <a:gd name="connsiteY11" fmla="*/ 579597 h 3313807"/>
              <a:gd name="connsiteX12" fmla="*/ 3301348 w 3479759"/>
              <a:gd name="connsiteY12" fmla="*/ 1176497 h 3313807"/>
              <a:gd name="connsiteX13" fmla="*/ 3268246 w 3479759"/>
              <a:gd name="connsiteY13" fmla="*/ 1632814 h 3313807"/>
              <a:gd name="connsiteX14" fmla="*/ 3261670 w 3479759"/>
              <a:gd name="connsiteY14" fmla="*/ 2045399 h 3313807"/>
              <a:gd name="connsiteX15" fmla="*/ 3053698 w 3479759"/>
              <a:gd name="connsiteY15" fmla="*/ 2471897 h 3313807"/>
              <a:gd name="connsiteX16" fmla="*/ 2678883 w 3479759"/>
              <a:gd name="connsiteY16" fmla="*/ 2928248 h 3313807"/>
              <a:gd name="connsiteX17" fmla="*/ 1749727 w 3479759"/>
              <a:gd name="connsiteY17" fmla="*/ 3103741 h 3313807"/>
              <a:gd name="connsiteX18" fmla="*/ 1068530 w 3479759"/>
              <a:gd name="connsiteY18" fmla="*/ 2951137 h 3313807"/>
              <a:gd name="connsiteX19" fmla="*/ 688957 w 3479759"/>
              <a:gd name="connsiteY19" fmla="*/ 2725916 h 3313807"/>
              <a:gd name="connsiteX20" fmla="*/ 588476 w 3479759"/>
              <a:gd name="connsiteY20" fmla="*/ 2350398 h 3313807"/>
              <a:gd name="connsiteX21" fmla="*/ 326364 w 3479759"/>
              <a:gd name="connsiteY21" fmla="*/ 2026349 h 3313807"/>
              <a:gd name="connsiteX0" fmla="*/ 326364 w 3481004"/>
              <a:gd name="connsiteY0" fmla="*/ 2026349 h 3313807"/>
              <a:gd name="connsiteX1" fmla="*/ 278748 w 3481004"/>
              <a:gd name="connsiteY1" fmla="*/ 1817847 h 3313807"/>
              <a:gd name="connsiteX2" fmla="*/ 231123 w 3481004"/>
              <a:gd name="connsiteY2" fmla="*/ 1567022 h 3313807"/>
              <a:gd name="connsiteX3" fmla="*/ 211838 w 3481004"/>
              <a:gd name="connsiteY3" fmla="*/ 1191489 h 3313807"/>
              <a:gd name="connsiteX4" fmla="*/ 466074 w 3481004"/>
              <a:gd name="connsiteY4" fmla="*/ 852647 h 3313807"/>
              <a:gd name="connsiteX5" fmla="*/ 568563 w 3481004"/>
              <a:gd name="connsiteY5" fmla="*/ 666748 h 3313807"/>
              <a:gd name="connsiteX6" fmla="*/ 671890 w 3481004"/>
              <a:gd name="connsiteY6" fmla="*/ 469900 h 3313807"/>
              <a:gd name="connsiteX7" fmla="*/ 1347828 w 3481004"/>
              <a:gd name="connsiteY7" fmla="*/ 83427 h 3313807"/>
              <a:gd name="connsiteX8" fmla="*/ 1950944 w 3481004"/>
              <a:gd name="connsiteY8" fmla="*/ 0 h 3313807"/>
              <a:gd name="connsiteX9" fmla="*/ 2413046 w 3481004"/>
              <a:gd name="connsiteY9" fmla="*/ 111123 h 3313807"/>
              <a:gd name="connsiteX10" fmla="*/ 2739373 w 3481004"/>
              <a:gd name="connsiteY10" fmla="*/ 182722 h 3313807"/>
              <a:gd name="connsiteX11" fmla="*/ 3082273 w 3481004"/>
              <a:gd name="connsiteY11" fmla="*/ 579597 h 3313807"/>
              <a:gd name="connsiteX12" fmla="*/ 3301348 w 3481004"/>
              <a:gd name="connsiteY12" fmla="*/ 1176497 h 3313807"/>
              <a:gd name="connsiteX13" fmla="*/ 3268246 w 3481004"/>
              <a:gd name="connsiteY13" fmla="*/ 1632814 h 3313807"/>
              <a:gd name="connsiteX14" fmla="*/ 3261670 w 3481004"/>
              <a:gd name="connsiteY14" fmla="*/ 2045399 h 3313807"/>
              <a:gd name="connsiteX15" fmla="*/ 3053698 w 3481004"/>
              <a:gd name="connsiteY15" fmla="*/ 2471897 h 3313807"/>
              <a:gd name="connsiteX16" fmla="*/ 2678883 w 3481004"/>
              <a:gd name="connsiteY16" fmla="*/ 2928248 h 3313807"/>
              <a:gd name="connsiteX17" fmla="*/ 1749727 w 3481004"/>
              <a:gd name="connsiteY17" fmla="*/ 3103741 h 3313807"/>
              <a:gd name="connsiteX18" fmla="*/ 1068530 w 3481004"/>
              <a:gd name="connsiteY18" fmla="*/ 2951137 h 3313807"/>
              <a:gd name="connsiteX19" fmla="*/ 688957 w 3481004"/>
              <a:gd name="connsiteY19" fmla="*/ 2725916 h 3313807"/>
              <a:gd name="connsiteX20" fmla="*/ 588476 w 3481004"/>
              <a:gd name="connsiteY20" fmla="*/ 2350398 h 3313807"/>
              <a:gd name="connsiteX21" fmla="*/ 326364 w 3481004"/>
              <a:gd name="connsiteY21" fmla="*/ 2026349 h 3313807"/>
              <a:gd name="connsiteX0" fmla="*/ 326364 w 3473571"/>
              <a:gd name="connsiteY0" fmla="*/ 2026349 h 3313807"/>
              <a:gd name="connsiteX1" fmla="*/ 278748 w 3473571"/>
              <a:gd name="connsiteY1" fmla="*/ 1817847 h 3313807"/>
              <a:gd name="connsiteX2" fmla="*/ 231123 w 3473571"/>
              <a:gd name="connsiteY2" fmla="*/ 1567022 h 3313807"/>
              <a:gd name="connsiteX3" fmla="*/ 211838 w 3473571"/>
              <a:gd name="connsiteY3" fmla="*/ 1191489 h 3313807"/>
              <a:gd name="connsiteX4" fmla="*/ 466074 w 3473571"/>
              <a:gd name="connsiteY4" fmla="*/ 852647 h 3313807"/>
              <a:gd name="connsiteX5" fmla="*/ 568563 w 3473571"/>
              <a:gd name="connsiteY5" fmla="*/ 666748 h 3313807"/>
              <a:gd name="connsiteX6" fmla="*/ 671890 w 3473571"/>
              <a:gd name="connsiteY6" fmla="*/ 469900 h 3313807"/>
              <a:gd name="connsiteX7" fmla="*/ 1347828 w 3473571"/>
              <a:gd name="connsiteY7" fmla="*/ 83427 h 3313807"/>
              <a:gd name="connsiteX8" fmla="*/ 1950944 w 3473571"/>
              <a:gd name="connsiteY8" fmla="*/ 0 h 3313807"/>
              <a:gd name="connsiteX9" fmla="*/ 2413046 w 3473571"/>
              <a:gd name="connsiteY9" fmla="*/ 111123 h 3313807"/>
              <a:gd name="connsiteX10" fmla="*/ 2739373 w 3473571"/>
              <a:gd name="connsiteY10" fmla="*/ 182722 h 3313807"/>
              <a:gd name="connsiteX11" fmla="*/ 3082273 w 3473571"/>
              <a:gd name="connsiteY11" fmla="*/ 579597 h 3313807"/>
              <a:gd name="connsiteX12" fmla="*/ 3301348 w 3473571"/>
              <a:gd name="connsiteY12" fmla="*/ 1176497 h 3313807"/>
              <a:gd name="connsiteX13" fmla="*/ 3268246 w 3473571"/>
              <a:gd name="connsiteY13" fmla="*/ 1632814 h 3313807"/>
              <a:gd name="connsiteX14" fmla="*/ 3261670 w 3473571"/>
              <a:gd name="connsiteY14" fmla="*/ 2045399 h 3313807"/>
              <a:gd name="connsiteX15" fmla="*/ 3053698 w 3473571"/>
              <a:gd name="connsiteY15" fmla="*/ 2471897 h 3313807"/>
              <a:gd name="connsiteX16" fmla="*/ 2678883 w 3473571"/>
              <a:gd name="connsiteY16" fmla="*/ 2928248 h 3313807"/>
              <a:gd name="connsiteX17" fmla="*/ 1749727 w 3473571"/>
              <a:gd name="connsiteY17" fmla="*/ 3103741 h 3313807"/>
              <a:gd name="connsiteX18" fmla="*/ 1068530 w 3473571"/>
              <a:gd name="connsiteY18" fmla="*/ 2951137 h 3313807"/>
              <a:gd name="connsiteX19" fmla="*/ 688957 w 3473571"/>
              <a:gd name="connsiteY19" fmla="*/ 2725916 h 3313807"/>
              <a:gd name="connsiteX20" fmla="*/ 588476 w 3473571"/>
              <a:gd name="connsiteY20" fmla="*/ 2350398 h 3313807"/>
              <a:gd name="connsiteX21" fmla="*/ 326364 w 3473571"/>
              <a:gd name="connsiteY21" fmla="*/ 2026349 h 3313807"/>
              <a:gd name="connsiteX0" fmla="*/ 326364 w 3474803"/>
              <a:gd name="connsiteY0" fmla="*/ 2026349 h 3313807"/>
              <a:gd name="connsiteX1" fmla="*/ 278748 w 3474803"/>
              <a:gd name="connsiteY1" fmla="*/ 1817847 h 3313807"/>
              <a:gd name="connsiteX2" fmla="*/ 231123 w 3474803"/>
              <a:gd name="connsiteY2" fmla="*/ 1567022 h 3313807"/>
              <a:gd name="connsiteX3" fmla="*/ 211838 w 3474803"/>
              <a:gd name="connsiteY3" fmla="*/ 1191489 h 3313807"/>
              <a:gd name="connsiteX4" fmla="*/ 466074 w 3474803"/>
              <a:gd name="connsiteY4" fmla="*/ 852647 h 3313807"/>
              <a:gd name="connsiteX5" fmla="*/ 568563 w 3474803"/>
              <a:gd name="connsiteY5" fmla="*/ 666748 h 3313807"/>
              <a:gd name="connsiteX6" fmla="*/ 671890 w 3474803"/>
              <a:gd name="connsiteY6" fmla="*/ 469900 h 3313807"/>
              <a:gd name="connsiteX7" fmla="*/ 1347828 w 3474803"/>
              <a:gd name="connsiteY7" fmla="*/ 83427 h 3313807"/>
              <a:gd name="connsiteX8" fmla="*/ 1950944 w 3474803"/>
              <a:gd name="connsiteY8" fmla="*/ 0 h 3313807"/>
              <a:gd name="connsiteX9" fmla="*/ 2413046 w 3474803"/>
              <a:gd name="connsiteY9" fmla="*/ 111123 h 3313807"/>
              <a:gd name="connsiteX10" fmla="*/ 2739373 w 3474803"/>
              <a:gd name="connsiteY10" fmla="*/ 182722 h 3313807"/>
              <a:gd name="connsiteX11" fmla="*/ 3082273 w 3474803"/>
              <a:gd name="connsiteY11" fmla="*/ 579597 h 3313807"/>
              <a:gd name="connsiteX12" fmla="*/ 3301348 w 3474803"/>
              <a:gd name="connsiteY12" fmla="*/ 1176497 h 3313807"/>
              <a:gd name="connsiteX13" fmla="*/ 3268246 w 3474803"/>
              <a:gd name="connsiteY13" fmla="*/ 1632814 h 3313807"/>
              <a:gd name="connsiteX14" fmla="*/ 3261670 w 3474803"/>
              <a:gd name="connsiteY14" fmla="*/ 2045399 h 3313807"/>
              <a:gd name="connsiteX15" fmla="*/ 3053698 w 3474803"/>
              <a:gd name="connsiteY15" fmla="*/ 2471897 h 3313807"/>
              <a:gd name="connsiteX16" fmla="*/ 2678883 w 3474803"/>
              <a:gd name="connsiteY16" fmla="*/ 2928248 h 3313807"/>
              <a:gd name="connsiteX17" fmla="*/ 1749727 w 3474803"/>
              <a:gd name="connsiteY17" fmla="*/ 3103741 h 3313807"/>
              <a:gd name="connsiteX18" fmla="*/ 1068530 w 3474803"/>
              <a:gd name="connsiteY18" fmla="*/ 2951137 h 3313807"/>
              <a:gd name="connsiteX19" fmla="*/ 688957 w 3474803"/>
              <a:gd name="connsiteY19" fmla="*/ 2725916 h 3313807"/>
              <a:gd name="connsiteX20" fmla="*/ 588476 w 3474803"/>
              <a:gd name="connsiteY20" fmla="*/ 2350398 h 3313807"/>
              <a:gd name="connsiteX21" fmla="*/ 326364 w 3474803"/>
              <a:gd name="connsiteY21" fmla="*/ 2026349 h 3313807"/>
              <a:gd name="connsiteX0" fmla="*/ 326364 w 3477099"/>
              <a:gd name="connsiteY0" fmla="*/ 2026349 h 3313807"/>
              <a:gd name="connsiteX1" fmla="*/ 278748 w 3477099"/>
              <a:gd name="connsiteY1" fmla="*/ 1817847 h 3313807"/>
              <a:gd name="connsiteX2" fmla="*/ 231123 w 3477099"/>
              <a:gd name="connsiteY2" fmla="*/ 1567022 h 3313807"/>
              <a:gd name="connsiteX3" fmla="*/ 211838 w 3477099"/>
              <a:gd name="connsiteY3" fmla="*/ 1191489 h 3313807"/>
              <a:gd name="connsiteX4" fmla="*/ 466074 w 3477099"/>
              <a:gd name="connsiteY4" fmla="*/ 852647 h 3313807"/>
              <a:gd name="connsiteX5" fmla="*/ 568563 w 3477099"/>
              <a:gd name="connsiteY5" fmla="*/ 666748 h 3313807"/>
              <a:gd name="connsiteX6" fmla="*/ 671890 w 3477099"/>
              <a:gd name="connsiteY6" fmla="*/ 469900 h 3313807"/>
              <a:gd name="connsiteX7" fmla="*/ 1347828 w 3477099"/>
              <a:gd name="connsiteY7" fmla="*/ 83427 h 3313807"/>
              <a:gd name="connsiteX8" fmla="*/ 1950944 w 3477099"/>
              <a:gd name="connsiteY8" fmla="*/ 0 h 3313807"/>
              <a:gd name="connsiteX9" fmla="*/ 2413046 w 3477099"/>
              <a:gd name="connsiteY9" fmla="*/ 111123 h 3313807"/>
              <a:gd name="connsiteX10" fmla="*/ 2739373 w 3477099"/>
              <a:gd name="connsiteY10" fmla="*/ 182722 h 3313807"/>
              <a:gd name="connsiteX11" fmla="*/ 3082273 w 3477099"/>
              <a:gd name="connsiteY11" fmla="*/ 579597 h 3313807"/>
              <a:gd name="connsiteX12" fmla="*/ 3301348 w 3477099"/>
              <a:gd name="connsiteY12" fmla="*/ 1176497 h 3313807"/>
              <a:gd name="connsiteX13" fmla="*/ 3268246 w 3477099"/>
              <a:gd name="connsiteY13" fmla="*/ 1632814 h 3313807"/>
              <a:gd name="connsiteX14" fmla="*/ 3261670 w 3477099"/>
              <a:gd name="connsiteY14" fmla="*/ 2045399 h 3313807"/>
              <a:gd name="connsiteX15" fmla="*/ 3053698 w 3477099"/>
              <a:gd name="connsiteY15" fmla="*/ 2471897 h 3313807"/>
              <a:gd name="connsiteX16" fmla="*/ 2678883 w 3477099"/>
              <a:gd name="connsiteY16" fmla="*/ 2928248 h 3313807"/>
              <a:gd name="connsiteX17" fmla="*/ 1749727 w 3477099"/>
              <a:gd name="connsiteY17" fmla="*/ 3103741 h 3313807"/>
              <a:gd name="connsiteX18" fmla="*/ 1068530 w 3477099"/>
              <a:gd name="connsiteY18" fmla="*/ 2951137 h 3313807"/>
              <a:gd name="connsiteX19" fmla="*/ 688957 w 3477099"/>
              <a:gd name="connsiteY19" fmla="*/ 2725916 h 3313807"/>
              <a:gd name="connsiteX20" fmla="*/ 588476 w 3477099"/>
              <a:gd name="connsiteY20" fmla="*/ 2350398 h 3313807"/>
              <a:gd name="connsiteX21" fmla="*/ 326364 w 3477099"/>
              <a:gd name="connsiteY21" fmla="*/ 2026349 h 3313807"/>
              <a:gd name="connsiteX0" fmla="*/ 326364 w 3477099"/>
              <a:gd name="connsiteY0" fmla="*/ 2026349 h 3313807"/>
              <a:gd name="connsiteX1" fmla="*/ 278748 w 3477099"/>
              <a:gd name="connsiteY1" fmla="*/ 1817847 h 3313807"/>
              <a:gd name="connsiteX2" fmla="*/ 231123 w 3477099"/>
              <a:gd name="connsiteY2" fmla="*/ 1567022 h 3313807"/>
              <a:gd name="connsiteX3" fmla="*/ 211838 w 3477099"/>
              <a:gd name="connsiteY3" fmla="*/ 1191489 h 3313807"/>
              <a:gd name="connsiteX4" fmla="*/ 466074 w 3477099"/>
              <a:gd name="connsiteY4" fmla="*/ 852647 h 3313807"/>
              <a:gd name="connsiteX5" fmla="*/ 568563 w 3477099"/>
              <a:gd name="connsiteY5" fmla="*/ 666748 h 3313807"/>
              <a:gd name="connsiteX6" fmla="*/ 671890 w 3477099"/>
              <a:gd name="connsiteY6" fmla="*/ 469900 h 3313807"/>
              <a:gd name="connsiteX7" fmla="*/ 1347828 w 3477099"/>
              <a:gd name="connsiteY7" fmla="*/ 83427 h 3313807"/>
              <a:gd name="connsiteX8" fmla="*/ 1950944 w 3477099"/>
              <a:gd name="connsiteY8" fmla="*/ 0 h 3313807"/>
              <a:gd name="connsiteX9" fmla="*/ 2413046 w 3477099"/>
              <a:gd name="connsiteY9" fmla="*/ 111123 h 3313807"/>
              <a:gd name="connsiteX10" fmla="*/ 2739373 w 3477099"/>
              <a:gd name="connsiteY10" fmla="*/ 182722 h 3313807"/>
              <a:gd name="connsiteX11" fmla="*/ 3082273 w 3477099"/>
              <a:gd name="connsiteY11" fmla="*/ 579597 h 3313807"/>
              <a:gd name="connsiteX12" fmla="*/ 3301348 w 3477099"/>
              <a:gd name="connsiteY12" fmla="*/ 1176497 h 3313807"/>
              <a:gd name="connsiteX13" fmla="*/ 3268246 w 3477099"/>
              <a:gd name="connsiteY13" fmla="*/ 1632814 h 3313807"/>
              <a:gd name="connsiteX14" fmla="*/ 3261670 w 3477099"/>
              <a:gd name="connsiteY14" fmla="*/ 2045399 h 3313807"/>
              <a:gd name="connsiteX15" fmla="*/ 3053698 w 3477099"/>
              <a:gd name="connsiteY15" fmla="*/ 2471897 h 3313807"/>
              <a:gd name="connsiteX16" fmla="*/ 2678883 w 3477099"/>
              <a:gd name="connsiteY16" fmla="*/ 2928248 h 3313807"/>
              <a:gd name="connsiteX17" fmla="*/ 1749727 w 3477099"/>
              <a:gd name="connsiteY17" fmla="*/ 3103741 h 3313807"/>
              <a:gd name="connsiteX18" fmla="*/ 1068530 w 3477099"/>
              <a:gd name="connsiteY18" fmla="*/ 2951137 h 3313807"/>
              <a:gd name="connsiteX19" fmla="*/ 688957 w 3477099"/>
              <a:gd name="connsiteY19" fmla="*/ 2725916 h 3313807"/>
              <a:gd name="connsiteX20" fmla="*/ 588476 w 3477099"/>
              <a:gd name="connsiteY20" fmla="*/ 2350398 h 3313807"/>
              <a:gd name="connsiteX21" fmla="*/ 326364 w 3477099"/>
              <a:gd name="connsiteY21" fmla="*/ 2026349 h 3313807"/>
              <a:gd name="connsiteX0" fmla="*/ 326364 w 3501551"/>
              <a:gd name="connsiteY0" fmla="*/ 2026349 h 3313807"/>
              <a:gd name="connsiteX1" fmla="*/ 278748 w 3501551"/>
              <a:gd name="connsiteY1" fmla="*/ 1817847 h 3313807"/>
              <a:gd name="connsiteX2" fmla="*/ 231123 w 3501551"/>
              <a:gd name="connsiteY2" fmla="*/ 1567022 h 3313807"/>
              <a:gd name="connsiteX3" fmla="*/ 211838 w 3501551"/>
              <a:gd name="connsiteY3" fmla="*/ 1191489 h 3313807"/>
              <a:gd name="connsiteX4" fmla="*/ 466074 w 3501551"/>
              <a:gd name="connsiteY4" fmla="*/ 852647 h 3313807"/>
              <a:gd name="connsiteX5" fmla="*/ 568563 w 3501551"/>
              <a:gd name="connsiteY5" fmla="*/ 666748 h 3313807"/>
              <a:gd name="connsiteX6" fmla="*/ 671890 w 3501551"/>
              <a:gd name="connsiteY6" fmla="*/ 469900 h 3313807"/>
              <a:gd name="connsiteX7" fmla="*/ 1347828 w 3501551"/>
              <a:gd name="connsiteY7" fmla="*/ 83427 h 3313807"/>
              <a:gd name="connsiteX8" fmla="*/ 1950944 w 3501551"/>
              <a:gd name="connsiteY8" fmla="*/ 0 h 3313807"/>
              <a:gd name="connsiteX9" fmla="*/ 2413046 w 3501551"/>
              <a:gd name="connsiteY9" fmla="*/ 111123 h 3313807"/>
              <a:gd name="connsiteX10" fmla="*/ 2739373 w 3501551"/>
              <a:gd name="connsiteY10" fmla="*/ 182722 h 3313807"/>
              <a:gd name="connsiteX11" fmla="*/ 3082273 w 3501551"/>
              <a:gd name="connsiteY11" fmla="*/ 579597 h 3313807"/>
              <a:gd name="connsiteX12" fmla="*/ 3301348 w 3501551"/>
              <a:gd name="connsiteY12" fmla="*/ 1176497 h 3313807"/>
              <a:gd name="connsiteX13" fmla="*/ 3268246 w 3501551"/>
              <a:gd name="connsiteY13" fmla="*/ 1632814 h 3313807"/>
              <a:gd name="connsiteX14" fmla="*/ 3261670 w 3501551"/>
              <a:gd name="connsiteY14" fmla="*/ 2045399 h 3313807"/>
              <a:gd name="connsiteX15" fmla="*/ 3053698 w 3501551"/>
              <a:gd name="connsiteY15" fmla="*/ 2471897 h 3313807"/>
              <a:gd name="connsiteX16" fmla="*/ 2678883 w 3501551"/>
              <a:gd name="connsiteY16" fmla="*/ 2928248 h 3313807"/>
              <a:gd name="connsiteX17" fmla="*/ 1749727 w 3501551"/>
              <a:gd name="connsiteY17" fmla="*/ 3103741 h 3313807"/>
              <a:gd name="connsiteX18" fmla="*/ 1068530 w 3501551"/>
              <a:gd name="connsiteY18" fmla="*/ 2951137 h 3313807"/>
              <a:gd name="connsiteX19" fmla="*/ 688957 w 3501551"/>
              <a:gd name="connsiteY19" fmla="*/ 2725916 h 3313807"/>
              <a:gd name="connsiteX20" fmla="*/ 588476 w 3501551"/>
              <a:gd name="connsiteY20" fmla="*/ 2350398 h 3313807"/>
              <a:gd name="connsiteX21" fmla="*/ 326364 w 3501551"/>
              <a:gd name="connsiteY21" fmla="*/ 2026349 h 3313807"/>
              <a:gd name="connsiteX0" fmla="*/ 326364 w 3499930"/>
              <a:gd name="connsiteY0" fmla="*/ 2026349 h 3313807"/>
              <a:gd name="connsiteX1" fmla="*/ 278748 w 3499930"/>
              <a:gd name="connsiteY1" fmla="*/ 1817847 h 3313807"/>
              <a:gd name="connsiteX2" fmla="*/ 231123 w 3499930"/>
              <a:gd name="connsiteY2" fmla="*/ 1567022 h 3313807"/>
              <a:gd name="connsiteX3" fmla="*/ 211838 w 3499930"/>
              <a:gd name="connsiteY3" fmla="*/ 1191489 h 3313807"/>
              <a:gd name="connsiteX4" fmla="*/ 466074 w 3499930"/>
              <a:gd name="connsiteY4" fmla="*/ 852647 h 3313807"/>
              <a:gd name="connsiteX5" fmla="*/ 568563 w 3499930"/>
              <a:gd name="connsiteY5" fmla="*/ 666748 h 3313807"/>
              <a:gd name="connsiteX6" fmla="*/ 671890 w 3499930"/>
              <a:gd name="connsiteY6" fmla="*/ 469900 h 3313807"/>
              <a:gd name="connsiteX7" fmla="*/ 1347828 w 3499930"/>
              <a:gd name="connsiteY7" fmla="*/ 83427 h 3313807"/>
              <a:gd name="connsiteX8" fmla="*/ 1950944 w 3499930"/>
              <a:gd name="connsiteY8" fmla="*/ 0 h 3313807"/>
              <a:gd name="connsiteX9" fmla="*/ 2413046 w 3499930"/>
              <a:gd name="connsiteY9" fmla="*/ 111123 h 3313807"/>
              <a:gd name="connsiteX10" fmla="*/ 2739373 w 3499930"/>
              <a:gd name="connsiteY10" fmla="*/ 182722 h 3313807"/>
              <a:gd name="connsiteX11" fmla="*/ 3082273 w 3499930"/>
              <a:gd name="connsiteY11" fmla="*/ 579597 h 3313807"/>
              <a:gd name="connsiteX12" fmla="*/ 3301348 w 3499930"/>
              <a:gd name="connsiteY12" fmla="*/ 1176497 h 3313807"/>
              <a:gd name="connsiteX13" fmla="*/ 3265071 w 3499930"/>
              <a:gd name="connsiteY13" fmla="*/ 1639164 h 3313807"/>
              <a:gd name="connsiteX14" fmla="*/ 3261670 w 3499930"/>
              <a:gd name="connsiteY14" fmla="*/ 2045399 h 3313807"/>
              <a:gd name="connsiteX15" fmla="*/ 3053698 w 3499930"/>
              <a:gd name="connsiteY15" fmla="*/ 2471897 h 3313807"/>
              <a:gd name="connsiteX16" fmla="*/ 2678883 w 3499930"/>
              <a:gd name="connsiteY16" fmla="*/ 2928248 h 3313807"/>
              <a:gd name="connsiteX17" fmla="*/ 1749727 w 3499930"/>
              <a:gd name="connsiteY17" fmla="*/ 3103741 h 3313807"/>
              <a:gd name="connsiteX18" fmla="*/ 1068530 w 3499930"/>
              <a:gd name="connsiteY18" fmla="*/ 2951137 h 3313807"/>
              <a:gd name="connsiteX19" fmla="*/ 688957 w 3499930"/>
              <a:gd name="connsiteY19" fmla="*/ 2725916 h 3313807"/>
              <a:gd name="connsiteX20" fmla="*/ 588476 w 3499930"/>
              <a:gd name="connsiteY20" fmla="*/ 2350398 h 3313807"/>
              <a:gd name="connsiteX21" fmla="*/ 326364 w 3499930"/>
              <a:gd name="connsiteY21" fmla="*/ 2026349 h 3313807"/>
              <a:gd name="connsiteX0" fmla="*/ 326364 w 3499930"/>
              <a:gd name="connsiteY0" fmla="*/ 2026349 h 3313807"/>
              <a:gd name="connsiteX1" fmla="*/ 278748 w 3499930"/>
              <a:gd name="connsiteY1" fmla="*/ 1817847 h 3313807"/>
              <a:gd name="connsiteX2" fmla="*/ 231123 w 3499930"/>
              <a:gd name="connsiteY2" fmla="*/ 1567022 h 3313807"/>
              <a:gd name="connsiteX3" fmla="*/ 211838 w 3499930"/>
              <a:gd name="connsiteY3" fmla="*/ 1191489 h 3313807"/>
              <a:gd name="connsiteX4" fmla="*/ 466074 w 3499930"/>
              <a:gd name="connsiteY4" fmla="*/ 852647 h 3313807"/>
              <a:gd name="connsiteX5" fmla="*/ 568563 w 3499930"/>
              <a:gd name="connsiteY5" fmla="*/ 666748 h 3313807"/>
              <a:gd name="connsiteX6" fmla="*/ 671890 w 3499930"/>
              <a:gd name="connsiteY6" fmla="*/ 469900 h 3313807"/>
              <a:gd name="connsiteX7" fmla="*/ 1347828 w 3499930"/>
              <a:gd name="connsiteY7" fmla="*/ 83427 h 3313807"/>
              <a:gd name="connsiteX8" fmla="*/ 1950944 w 3499930"/>
              <a:gd name="connsiteY8" fmla="*/ 0 h 3313807"/>
              <a:gd name="connsiteX9" fmla="*/ 2413046 w 3499930"/>
              <a:gd name="connsiteY9" fmla="*/ 111123 h 3313807"/>
              <a:gd name="connsiteX10" fmla="*/ 2739373 w 3499930"/>
              <a:gd name="connsiteY10" fmla="*/ 182722 h 3313807"/>
              <a:gd name="connsiteX11" fmla="*/ 3082273 w 3499930"/>
              <a:gd name="connsiteY11" fmla="*/ 579597 h 3313807"/>
              <a:gd name="connsiteX12" fmla="*/ 3301348 w 3499930"/>
              <a:gd name="connsiteY12" fmla="*/ 1176497 h 3313807"/>
              <a:gd name="connsiteX13" fmla="*/ 3265071 w 3499930"/>
              <a:gd name="connsiteY13" fmla="*/ 1639164 h 3313807"/>
              <a:gd name="connsiteX14" fmla="*/ 3261670 w 3499930"/>
              <a:gd name="connsiteY14" fmla="*/ 2045399 h 3313807"/>
              <a:gd name="connsiteX15" fmla="*/ 3053698 w 3499930"/>
              <a:gd name="connsiteY15" fmla="*/ 2471897 h 3313807"/>
              <a:gd name="connsiteX16" fmla="*/ 2678883 w 3499930"/>
              <a:gd name="connsiteY16" fmla="*/ 2928248 h 3313807"/>
              <a:gd name="connsiteX17" fmla="*/ 1749727 w 3499930"/>
              <a:gd name="connsiteY17" fmla="*/ 3103741 h 3313807"/>
              <a:gd name="connsiteX18" fmla="*/ 1068530 w 3499930"/>
              <a:gd name="connsiteY18" fmla="*/ 2951137 h 3313807"/>
              <a:gd name="connsiteX19" fmla="*/ 688957 w 3499930"/>
              <a:gd name="connsiteY19" fmla="*/ 2725916 h 3313807"/>
              <a:gd name="connsiteX20" fmla="*/ 588476 w 3499930"/>
              <a:gd name="connsiteY20" fmla="*/ 2350398 h 3313807"/>
              <a:gd name="connsiteX21" fmla="*/ 326364 w 3499930"/>
              <a:gd name="connsiteY21" fmla="*/ 2026349 h 3313807"/>
              <a:gd name="connsiteX0" fmla="*/ 326364 w 3499930"/>
              <a:gd name="connsiteY0" fmla="*/ 2026349 h 3313807"/>
              <a:gd name="connsiteX1" fmla="*/ 278748 w 3499930"/>
              <a:gd name="connsiteY1" fmla="*/ 1817847 h 3313807"/>
              <a:gd name="connsiteX2" fmla="*/ 231123 w 3499930"/>
              <a:gd name="connsiteY2" fmla="*/ 1567022 h 3313807"/>
              <a:gd name="connsiteX3" fmla="*/ 211838 w 3499930"/>
              <a:gd name="connsiteY3" fmla="*/ 1191489 h 3313807"/>
              <a:gd name="connsiteX4" fmla="*/ 466074 w 3499930"/>
              <a:gd name="connsiteY4" fmla="*/ 852647 h 3313807"/>
              <a:gd name="connsiteX5" fmla="*/ 568563 w 3499930"/>
              <a:gd name="connsiteY5" fmla="*/ 666748 h 3313807"/>
              <a:gd name="connsiteX6" fmla="*/ 671890 w 3499930"/>
              <a:gd name="connsiteY6" fmla="*/ 469900 h 3313807"/>
              <a:gd name="connsiteX7" fmla="*/ 1347828 w 3499930"/>
              <a:gd name="connsiteY7" fmla="*/ 83427 h 3313807"/>
              <a:gd name="connsiteX8" fmla="*/ 1950944 w 3499930"/>
              <a:gd name="connsiteY8" fmla="*/ 0 h 3313807"/>
              <a:gd name="connsiteX9" fmla="*/ 2413046 w 3499930"/>
              <a:gd name="connsiteY9" fmla="*/ 111123 h 3313807"/>
              <a:gd name="connsiteX10" fmla="*/ 2739373 w 3499930"/>
              <a:gd name="connsiteY10" fmla="*/ 182722 h 3313807"/>
              <a:gd name="connsiteX11" fmla="*/ 3082273 w 3499930"/>
              <a:gd name="connsiteY11" fmla="*/ 579597 h 3313807"/>
              <a:gd name="connsiteX12" fmla="*/ 3301348 w 3499930"/>
              <a:gd name="connsiteY12" fmla="*/ 1176497 h 3313807"/>
              <a:gd name="connsiteX13" fmla="*/ 3265071 w 3499930"/>
              <a:gd name="connsiteY13" fmla="*/ 1639164 h 3313807"/>
              <a:gd name="connsiteX14" fmla="*/ 3261670 w 3499930"/>
              <a:gd name="connsiteY14" fmla="*/ 2045399 h 3313807"/>
              <a:gd name="connsiteX15" fmla="*/ 3053698 w 3499930"/>
              <a:gd name="connsiteY15" fmla="*/ 2471897 h 3313807"/>
              <a:gd name="connsiteX16" fmla="*/ 2678883 w 3499930"/>
              <a:gd name="connsiteY16" fmla="*/ 2928248 h 3313807"/>
              <a:gd name="connsiteX17" fmla="*/ 1749727 w 3499930"/>
              <a:gd name="connsiteY17" fmla="*/ 3103741 h 3313807"/>
              <a:gd name="connsiteX18" fmla="*/ 1068530 w 3499930"/>
              <a:gd name="connsiteY18" fmla="*/ 2951137 h 3313807"/>
              <a:gd name="connsiteX19" fmla="*/ 688957 w 3499930"/>
              <a:gd name="connsiteY19" fmla="*/ 2725916 h 3313807"/>
              <a:gd name="connsiteX20" fmla="*/ 588476 w 3499930"/>
              <a:gd name="connsiteY20" fmla="*/ 2350398 h 3313807"/>
              <a:gd name="connsiteX21" fmla="*/ 326364 w 3499930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26349 h 3313807"/>
              <a:gd name="connsiteX1" fmla="*/ 278748 w 3497529"/>
              <a:gd name="connsiteY1" fmla="*/ 1817847 h 3313807"/>
              <a:gd name="connsiteX2" fmla="*/ 231123 w 3497529"/>
              <a:gd name="connsiteY2" fmla="*/ 1567022 h 3313807"/>
              <a:gd name="connsiteX3" fmla="*/ 211838 w 3497529"/>
              <a:gd name="connsiteY3" fmla="*/ 1191489 h 3313807"/>
              <a:gd name="connsiteX4" fmla="*/ 466074 w 3497529"/>
              <a:gd name="connsiteY4" fmla="*/ 852647 h 3313807"/>
              <a:gd name="connsiteX5" fmla="*/ 568563 w 3497529"/>
              <a:gd name="connsiteY5" fmla="*/ 666748 h 3313807"/>
              <a:gd name="connsiteX6" fmla="*/ 671890 w 3497529"/>
              <a:gd name="connsiteY6" fmla="*/ 469900 h 3313807"/>
              <a:gd name="connsiteX7" fmla="*/ 1347828 w 3497529"/>
              <a:gd name="connsiteY7" fmla="*/ 83427 h 3313807"/>
              <a:gd name="connsiteX8" fmla="*/ 1950944 w 3497529"/>
              <a:gd name="connsiteY8" fmla="*/ 0 h 3313807"/>
              <a:gd name="connsiteX9" fmla="*/ 2413046 w 3497529"/>
              <a:gd name="connsiteY9" fmla="*/ 111123 h 3313807"/>
              <a:gd name="connsiteX10" fmla="*/ 2739373 w 3497529"/>
              <a:gd name="connsiteY10" fmla="*/ 182722 h 3313807"/>
              <a:gd name="connsiteX11" fmla="*/ 3082273 w 3497529"/>
              <a:gd name="connsiteY11" fmla="*/ 579597 h 3313807"/>
              <a:gd name="connsiteX12" fmla="*/ 3301348 w 3497529"/>
              <a:gd name="connsiteY12" fmla="*/ 1176497 h 3313807"/>
              <a:gd name="connsiteX13" fmla="*/ 3265071 w 3497529"/>
              <a:gd name="connsiteY13" fmla="*/ 1639164 h 3313807"/>
              <a:gd name="connsiteX14" fmla="*/ 3261670 w 3497529"/>
              <a:gd name="connsiteY14" fmla="*/ 2045399 h 3313807"/>
              <a:gd name="connsiteX15" fmla="*/ 3053698 w 3497529"/>
              <a:gd name="connsiteY15" fmla="*/ 2471897 h 3313807"/>
              <a:gd name="connsiteX16" fmla="*/ 2678883 w 3497529"/>
              <a:gd name="connsiteY16" fmla="*/ 2928248 h 3313807"/>
              <a:gd name="connsiteX17" fmla="*/ 1749727 w 3497529"/>
              <a:gd name="connsiteY17" fmla="*/ 3103741 h 3313807"/>
              <a:gd name="connsiteX18" fmla="*/ 1068530 w 3497529"/>
              <a:gd name="connsiteY18" fmla="*/ 2951137 h 3313807"/>
              <a:gd name="connsiteX19" fmla="*/ 688957 w 3497529"/>
              <a:gd name="connsiteY19" fmla="*/ 2725916 h 3313807"/>
              <a:gd name="connsiteX20" fmla="*/ 588476 w 3497529"/>
              <a:gd name="connsiteY20" fmla="*/ 2350398 h 3313807"/>
              <a:gd name="connsiteX21" fmla="*/ 326364 w 3497529"/>
              <a:gd name="connsiteY21" fmla="*/ 2026349 h 3313807"/>
              <a:gd name="connsiteX0" fmla="*/ 326364 w 3497529"/>
              <a:gd name="connsiteY0" fmla="*/ 2091364 h 3378822"/>
              <a:gd name="connsiteX1" fmla="*/ 278748 w 3497529"/>
              <a:gd name="connsiteY1" fmla="*/ 1882862 h 3378822"/>
              <a:gd name="connsiteX2" fmla="*/ 231123 w 3497529"/>
              <a:gd name="connsiteY2" fmla="*/ 1632037 h 3378822"/>
              <a:gd name="connsiteX3" fmla="*/ 211838 w 3497529"/>
              <a:gd name="connsiteY3" fmla="*/ 1256504 h 3378822"/>
              <a:gd name="connsiteX4" fmla="*/ 466074 w 3497529"/>
              <a:gd name="connsiteY4" fmla="*/ 917662 h 3378822"/>
              <a:gd name="connsiteX5" fmla="*/ 568563 w 3497529"/>
              <a:gd name="connsiteY5" fmla="*/ 731763 h 3378822"/>
              <a:gd name="connsiteX6" fmla="*/ 671890 w 3497529"/>
              <a:gd name="connsiteY6" fmla="*/ 534915 h 3378822"/>
              <a:gd name="connsiteX7" fmla="*/ 1347828 w 3497529"/>
              <a:gd name="connsiteY7" fmla="*/ 148442 h 3378822"/>
              <a:gd name="connsiteX8" fmla="*/ 1950944 w 3497529"/>
              <a:gd name="connsiteY8" fmla="*/ 65015 h 3378822"/>
              <a:gd name="connsiteX9" fmla="*/ 2413046 w 3497529"/>
              <a:gd name="connsiteY9" fmla="*/ 176138 h 3378822"/>
              <a:gd name="connsiteX10" fmla="*/ 2739373 w 3497529"/>
              <a:gd name="connsiteY10" fmla="*/ 247737 h 3378822"/>
              <a:gd name="connsiteX11" fmla="*/ 3082273 w 3497529"/>
              <a:gd name="connsiteY11" fmla="*/ 644612 h 3378822"/>
              <a:gd name="connsiteX12" fmla="*/ 3301348 w 3497529"/>
              <a:gd name="connsiteY12" fmla="*/ 1241512 h 3378822"/>
              <a:gd name="connsiteX13" fmla="*/ 3265071 w 3497529"/>
              <a:gd name="connsiteY13" fmla="*/ 1704179 h 3378822"/>
              <a:gd name="connsiteX14" fmla="*/ 3261670 w 3497529"/>
              <a:gd name="connsiteY14" fmla="*/ 2110414 h 3378822"/>
              <a:gd name="connsiteX15" fmla="*/ 3053698 w 3497529"/>
              <a:gd name="connsiteY15" fmla="*/ 2536912 h 3378822"/>
              <a:gd name="connsiteX16" fmla="*/ 2678883 w 3497529"/>
              <a:gd name="connsiteY16" fmla="*/ 2993263 h 3378822"/>
              <a:gd name="connsiteX17" fmla="*/ 1749727 w 3497529"/>
              <a:gd name="connsiteY17" fmla="*/ 3168756 h 3378822"/>
              <a:gd name="connsiteX18" fmla="*/ 1068530 w 3497529"/>
              <a:gd name="connsiteY18" fmla="*/ 3016152 h 3378822"/>
              <a:gd name="connsiteX19" fmla="*/ 688957 w 3497529"/>
              <a:gd name="connsiteY19" fmla="*/ 2790931 h 3378822"/>
              <a:gd name="connsiteX20" fmla="*/ 588476 w 3497529"/>
              <a:gd name="connsiteY20" fmla="*/ 2415413 h 3378822"/>
              <a:gd name="connsiteX21" fmla="*/ 326364 w 3497529"/>
              <a:gd name="connsiteY21" fmla="*/ 2091364 h 3378822"/>
              <a:gd name="connsiteX0" fmla="*/ 326364 w 3497529"/>
              <a:gd name="connsiteY0" fmla="*/ 2086705 h 3374163"/>
              <a:gd name="connsiteX1" fmla="*/ 278748 w 3497529"/>
              <a:gd name="connsiteY1" fmla="*/ 1878203 h 3374163"/>
              <a:gd name="connsiteX2" fmla="*/ 231123 w 3497529"/>
              <a:gd name="connsiteY2" fmla="*/ 1627378 h 3374163"/>
              <a:gd name="connsiteX3" fmla="*/ 211838 w 3497529"/>
              <a:gd name="connsiteY3" fmla="*/ 1251845 h 3374163"/>
              <a:gd name="connsiteX4" fmla="*/ 466074 w 3497529"/>
              <a:gd name="connsiteY4" fmla="*/ 913003 h 3374163"/>
              <a:gd name="connsiteX5" fmla="*/ 568563 w 3497529"/>
              <a:gd name="connsiteY5" fmla="*/ 727104 h 3374163"/>
              <a:gd name="connsiteX6" fmla="*/ 671890 w 3497529"/>
              <a:gd name="connsiteY6" fmla="*/ 530256 h 3374163"/>
              <a:gd name="connsiteX7" fmla="*/ 1347828 w 3497529"/>
              <a:gd name="connsiteY7" fmla="*/ 143783 h 3374163"/>
              <a:gd name="connsiteX8" fmla="*/ 1950944 w 3497529"/>
              <a:gd name="connsiteY8" fmla="*/ 60356 h 3374163"/>
              <a:gd name="connsiteX9" fmla="*/ 2413046 w 3497529"/>
              <a:gd name="connsiteY9" fmla="*/ 171479 h 3374163"/>
              <a:gd name="connsiteX10" fmla="*/ 2739373 w 3497529"/>
              <a:gd name="connsiteY10" fmla="*/ 252603 h 3374163"/>
              <a:gd name="connsiteX11" fmla="*/ 3082273 w 3497529"/>
              <a:gd name="connsiteY11" fmla="*/ 639953 h 3374163"/>
              <a:gd name="connsiteX12" fmla="*/ 3301348 w 3497529"/>
              <a:gd name="connsiteY12" fmla="*/ 1236853 h 3374163"/>
              <a:gd name="connsiteX13" fmla="*/ 3265071 w 3497529"/>
              <a:gd name="connsiteY13" fmla="*/ 1699520 h 3374163"/>
              <a:gd name="connsiteX14" fmla="*/ 3261670 w 3497529"/>
              <a:gd name="connsiteY14" fmla="*/ 2105755 h 3374163"/>
              <a:gd name="connsiteX15" fmla="*/ 3053698 w 3497529"/>
              <a:gd name="connsiteY15" fmla="*/ 2532253 h 3374163"/>
              <a:gd name="connsiteX16" fmla="*/ 2678883 w 3497529"/>
              <a:gd name="connsiteY16" fmla="*/ 2988604 h 3374163"/>
              <a:gd name="connsiteX17" fmla="*/ 1749727 w 3497529"/>
              <a:gd name="connsiteY17" fmla="*/ 3164097 h 3374163"/>
              <a:gd name="connsiteX18" fmla="*/ 1068530 w 3497529"/>
              <a:gd name="connsiteY18" fmla="*/ 3011493 h 3374163"/>
              <a:gd name="connsiteX19" fmla="*/ 688957 w 3497529"/>
              <a:gd name="connsiteY19" fmla="*/ 2786272 h 3374163"/>
              <a:gd name="connsiteX20" fmla="*/ 588476 w 3497529"/>
              <a:gd name="connsiteY20" fmla="*/ 2410754 h 3374163"/>
              <a:gd name="connsiteX21" fmla="*/ 326364 w 3497529"/>
              <a:gd name="connsiteY21" fmla="*/ 2086705 h 3374163"/>
              <a:gd name="connsiteX0" fmla="*/ 326364 w 3497529"/>
              <a:gd name="connsiteY0" fmla="*/ 2089037 h 3376495"/>
              <a:gd name="connsiteX1" fmla="*/ 278748 w 3497529"/>
              <a:gd name="connsiteY1" fmla="*/ 1880535 h 3376495"/>
              <a:gd name="connsiteX2" fmla="*/ 231123 w 3497529"/>
              <a:gd name="connsiteY2" fmla="*/ 1629710 h 3376495"/>
              <a:gd name="connsiteX3" fmla="*/ 211838 w 3497529"/>
              <a:gd name="connsiteY3" fmla="*/ 1254177 h 3376495"/>
              <a:gd name="connsiteX4" fmla="*/ 466074 w 3497529"/>
              <a:gd name="connsiteY4" fmla="*/ 915335 h 3376495"/>
              <a:gd name="connsiteX5" fmla="*/ 568563 w 3497529"/>
              <a:gd name="connsiteY5" fmla="*/ 729436 h 3376495"/>
              <a:gd name="connsiteX6" fmla="*/ 671890 w 3497529"/>
              <a:gd name="connsiteY6" fmla="*/ 532588 h 3376495"/>
              <a:gd name="connsiteX7" fmla="*/ 1347828 w 3497529"/>
              <a:gd name="connsiteY7" fmla="*/ 146115 h 3376495"/>
              <a:gd name="connsiteX8" fmla="*/ 1950944 w 3497529"/>
              <a:gd name="connsiteY8" fmla="*/ 62688 h 3376495"/>
              <a:gd name="connsiteX9" fmla="*/ 2413046 w 3497529"/>
              <a:gd name="connsiteY9" fmla="*/ 173811 h 3376495"/>
              <a:gd name="connsiteX10" fmla="*/ 2739373 w 3497529"/>
              <a:gd name="connsiteY10" fmla="*/ 254935 h 3376495"/>
              <a:gd name="connsiteX11" fmla="*/ 3082273 w 3497529"/>
              <a:gd name="connsiteY11" fmla="*/ 642285 h 3376495"/>
              <a:gd name="connsiteX12" fmla="*/ 3301348 w 3497529"/>
              <a:gd name="connsiteY12" fmla="*/ 1239185 h 3376495"/>
              <a:gd name="connsiteX13" fmla="*/ 3265071 w 3497529"/>
              <a:gd name="connsiteY13" fmla="*/ 1701852 h 3376495"/>
              <a:gd name="connsiteX14" fmla="*/ 3261670 w 3497529"/>
              <a:gd name="connsiteY14" fmla="*/ 2108087 h 3376495"/>
              <a:gd name="connsiteX15" fmla="*/ 3053698 w 3497529"/>
              <a:gd name="connsiteY15" fmla="*/ 2534585 h 3376495"/>
              <a:gd name="connsiteX16" fmla="*/ 2678883 w 3497529"/>
              <a:gd name="connsiteY16" fmla="*/ 2990936 h 3376495"/>
              <a:gd name="connsiteX17" fmla="*/ 1749727 w 3497529"/>
              <a:gd name="connsiteY17" fmla="*/ 3166429 h 3376495"/>
              <a:gd name="connsiteX18" fmla="*/ 1068530 w 3497529"/>
              <a:gd name="connsiteY18" fmla="*/ 3013825 h 3376495"/>
              <a:gd name="connsiteX19" fmla="*/ 688957 w 3497529"/>
              <a:gd name="connsiteY19" fmla="*/ 2788604 h 3376495"/>
              <a:gd name="connsiteX20" fmla="*/ 588476 w 3497529"/>
              <a:gd name="connsiteY20" fmla="*/ 2413086 h 3376495"/>
              <a:gd name="connsiteX21" fmla="*/ 326364 w 3497529"/>
              <a:gd name="connsiteY21" fmla="*/ 2089037 h 3376495"/>
              <a:gd name="connsiteX0" fmla="*/ 326364 w 3497529"/>
              <a:gd name="connsiteY0" fmla="*/ 2089037 h 3376495"/>
              <a:gd name="connsiteX1" fmla="*/ 278748 w 3497529"/>
              <a:gd name="connsiteY1" fmla="*/ 1880535 h 3376495"/>
              <a:gd name="connsiteX2" fmla="*/ 231123 w 3497529"/>
              <a:gd name="connsiteY2" fmla="*/ 1629710 h 3376495"/>
              <a:gd name="connsiteX3" fmla="*/ 211838 w 3497529"/>
              <a:gd name="connsiteY3" fmla="*/ 1254177 h 3376495"/>
              <a:gd name="connsiteX4" fmla="*/ 466074 w 3497529"/>
              <a:gd name="connsiteY4" fmla="*/ 915335 h 3376495"/>
              <a:gd name="connsiteX5" fmla="*/ 568563 w 3497529"/>
              <a:gd name="connsiteY5" fmla="*/ 729436 h 3376495"/>
              <a:gd name="connsiteX6" fmla="*/ 671890 w 3497529"/>
              <a:gd name="connsiteY6" fmla="*/ 532588 h 3376495"/>
              <a:gd name="connsiteX7" fmla="*/ 1347828 w 3497529"/>
              <a:gd name="connsiteY7" fmla="*/ 146115 h 3376495"/>
              <a:gd name="connsiteX8" fmla="*/ 1950944 w 3497529"/>
              <a:gd name="connsiteY8" fmla="*/ 62688 h 3376495"/>
              <a:gd name="connsiteX9" fmla="*/ 2413046 w 3497529"/>
              <a:gd name="connsiteY9" fmla="*/ 173811 h 3376495"/>
              <a:gd name="connsiteX10" fmla="*/ 2739373 w 3497529"/>
              <a:gd name="connsiteY10" fmla="*/ 254935 h 3376495"/>
              <a:gd name="connsiteX11" fmla="*/ 3082273 w 3497529"/>
              <a:gd name="connsiteY11" fmla="*/ 642285 h 3376495"/>
              <a:gd name="connsiteX12" fmla="*/ 3301348 w 3497529"/>
              <a:gd name="connsiteY12" fmla="*/ 1239185 h 3376495"/>
              <a:gd name="connsiteX13" fmla="*/ 3265071 w 3497529"/>
              <a:gd name="connsiteY13" fmla="*/ 1701852 h 3376495"/>
              <a:gd name="connsiteX14" fmla="*/ 3261670 w 3497529"/>
              <a:gd name="connsiteY14" fmla="*/ 2108087 h 3376495"/>
              <a:gd name="connsiteX15" fmla="*/ 3053698 w 3497529"/>
              <a:gd name="connsiteY15" fmla="*/ 2534585 h 3376495"/>
              <a:gd name="connsiteX16" fmla="*/ 2678883 w 3497529"/>
              <a:gd name="connsiteY16" fmla="*/ 2990936 h 3376495"/>
              <a:gd name="connsiteX17" fmla="*/ 1749727 w 3497529"/>
              <a:gd name="connsiteY17" fmla="*/ 3166429 h 3376495"/>
              <a:gd name="connsiteX18" fmla="*/ 1068530 w 3497529"/>
              <a:gd name="connsiteY18" fmla="*/ 3013825 h 3376495"/>
              <a:gd name="connsiteX19" fmla="*/ 688957 w 3497529"/>
              <a:gd name="connsiteY19" fmla="*/ 2788604 h 3376495"/>
              <a:gd name="connsiteX20" fmla="*/ 588476 w 3497529"/>
              <a:gd name="connsiteY20" fmla="*/ 2413086 h 3376495"/>
              <a:gd name="connsiteX21" fmla="*/ 326364 w 3497529"/>
              <a:gd name="connsiteY21" fmla="*/ 2089037 h 3376495"/>
              <a:gd name="connsiteX0" fmla="*/ 326364 w 3497529"/>
              <a:gd name="connsiteY0" fmla="*/ 2089037 h 3376495"/>
              <a:gd name="connsiteX1" fmla="*/ 278748 w 3497529"/>
              <a:gd name="connsiteY1" fmla="*/ 1880535 h 3376495"/>
              <a:gd name="connsiteX2" fmla="*/ 231123 w 3497529"/>
              <a:gd name="connsiteY2" fmla="*/ 1629710 h 3376495"/>
              <a:gd name="connsiteX3" fmla="*/ 211838 w 3497529"/>
              <a:gd name="connsiteY3" fmla="*/ 1254177 h 3376495"/>
              <a:gd name="connsiteX4" fmla="*/ 466074 w 3497529"/>
              <a:gd name="connsiteY4" fmla="*/ 915335 h 3376495"/>
              <a:gd name="connsiteX5" fmla="*/ 568563 w 3497529"/>
              <a:gd name="connsiteY5" fmla="*/ 729436 h 3376495"/>
              <a:gd name="connsiteX6" fmla="*/ 671890 w 3497529"/>
              <a:gd name="connsiteY6" fmla="*/ 532588 h 3376495"/>
              <a:gd name="connsiteX7" fmla="*/ 1347828 w 3497529"/>
              <a:gd name="connsiteY7" fmla="*/ 146115 h 3376495"/>
              <a:gd name="connsiteX8" fmla="*/ 1950944 w 3497529"/>
              <a:gd name="connsiteY8" fmla="*/ 62688 h 3376495"/>
              <a:gd name="connsiteX9" fmla="*/ 2419396 w 3497529"/>
              <a:gd name="connsiteY9" fmla="*/ 173811 h 3376495"/>
              <a:gd name="connsiteX10" fmla="*/ 2739373 w 3497529"/>
              <a:gd name="connsiteY10" fmla="*/ 254935 h 3376495"/>
              <a:gd name="connsiteX11" fmla="*/ 3082273 w 3497529"/>
              <a:gd name="connsiteY11" fmla="*/ 642285 h 3376495"/>
              <a:gd name="connsiteX12" fmla="*/ 3301348 w 3497529"/>
              <a:gd name="connsiteY12" fmla="*/ 1239185 h 3376495"/>
              <a:gd name="connsiteX13" fmla="*/ 3265071 w 3497529"/>
              <a:gd name="connsiteY13" fmla="*/ 1701852 h 3376495"/>
              <a:gd name="connsiteX14" fmla="*/ 3261670 w 3497529"/>
              <a:gd name="connsiteY14" fmla="*/ 2108087 h 3376495"/>
              <a:gd name="connsiteX15" fmla="*/ 3053698 w 3497529"/>
              <a:gd name="connsiteY15" fmla="*/ 2534585 h 3376495"/>
              <a:gd name="connsiteX16" fmla="*/ 2678883 w 3497529"/>
              <a:gd name="connsiteY16" fmla="*/ 2990936 h 3376495"/>
              <a:gd name="connsiteX17" fmla="*/ 1749727 w 3497529"/>
              <a:gd name="connsiteY17" fmla="*/ 3166429 h 3376495"/>
              <a:gd name="connsiteX18" fmla="*/ 1068530 w 3497529"/>
              <a:gd name="connsiteY18" fmla="*/ 3013825 h 3376495"/>
              <a:gd name="connsiteX19" fmla="*/ 688957 w 3497529"/>
              <a:gd name="connsiteY19" fmla="*/ 2788604 h 3376495"/>
              <a:gd name="connsiteX20" fmla="*/ 588476 w 3497529"/>
              <a:gd name="connsiteY20" fmla="*/ 2413086 h 3376495"/>
              <a:gd name="connsiteX21" fmla="*/ 326364 w 3497529"/>
              <a:gd name="connsiteY21" fmla="*/ 2089037 h 3376495"/>
              <a:gd name="connsiteX0" fmla="*/ 326364 w 3497529"/>
              <a:gd name="connsiteY0" fmla="*/ 2139719 h 3427177"/>
              <a:gd name="connsiteX1" fmla="*/ 278748 w 3497529"/>
              <a:gd name="connsiteY1" fmla="*/ 1931217 h 3427177"/>
              <a:gd name="connsiteX2" fmla="*/ 231123 w 3497529"/>
              <a:gd name="connsiteY2" fmla="*/ 1680392 h 3427177"/>
              <a:gd name="connsiteX3" fmla="*/ 211838 w 3497529"/>
              <a:gd name="connsiteY3" fmla="*/ 1304859 h 3427177"/>
              <a:gd name="connsiteX4" fmla="*/ 466074 w 3497529"/>
              <a:gd name="connsiteY4" fmla="*/ 966017 h 3427177"/>
              <a:gd name="connsiteX5" fmla="*/ 568563 w 3497529"/>
              <a:gd name="connsiteY5" fmla="*/ 780118 h 3427177"/>
              <a:gd name="connsiteX6" fmla="*/ 671890 w 3497529"/>
              <a:gd name="connsiteY6" fmla="*/ 583270 h 3427177"/>
              <a:gd name="connsiteX7" fmla="*/ 1347828 w 3497529"/>
              <a:gd name="connsiteY7" fmla="*/ 196797 h 3427177"/>
              <a:gd name="connsiteX8" fmla="*/ 1950944 w 3497529"/>
              <a:gd name="connsiteY8" fmla="*/ 113370 h 3427177"/>
              <a:gd name="connsiteX9" fmla="*/ 2419396 w 3497529"/>
              <a:gd name="connsiteY9" fmla="*/ 224493 h 3427177"/>
              <a:gd name="connsiteX10" fmla="*/ 2739373 w 3497529"/>
              <a:gd name="connsiteY10" fmla="*/ 305617 h 3427177"/>
              <a:gd name="connsiteX11" fmla="*/ 3082273 w 3497529"/>
              <a:gd name="connsiteY11" fmla="*/ 692967 h 3427177"/>
              <a:gd name="connsiteX12" fmla="*/ 3301348 w 3497529"/>
              <a:gd name="connsiteY12" fmla="*/ 1289867 h 3427177"/>
              <a:gd name="connsiteX13" fmla="*/ 3265071 w 3497529"/>
              <a:gd name="connsiteY13" fmla="*/ 1752534 h 3427177"/>
              <a:gd name="connsiteX14" fmla="*/ 3261670 w 3497529"/>
              <a:gd name="connsiteY14" fmla="*/ 2158769 h 3427177"/>
              <a:gd name="connsiteX15" fmla="*/ 3053698 w 3497529"/>
              <a:gd name="connsiteY15" fmla="*/ 2585267 h 3427177"/>
              <a:gd name="connsiteX16" fmla="*/ 2678883 w 3497529"/>
              <a:gd name="connsiteY16" fmla="*/ 3041618 h 3427177"/>
              <a:gd name="connsiteX17" fmla="*/ 1749727 w 3497529"/>
              <a:gd name="connsiteY17" fmla="*/ 3217111 h 3427177"/>
              <a:gd name="connsiteX18" fmla="*/ 1068530 w 3497529"/>
              <a:gd name="connsiteY18" fmla="*/ 3064507 h 3427177"/>
              <a:gd name="connsiteX19" fmla="*/ 688957 w 3497529"/>
              <a:gd name="connsiteY19" fmla="*/ 2839286 h 3427177"/>
              <a:gd name="connsiteX20" fmla="*/ 588476 w 3497529"/>
              <a:gd name="connsiteY20" fmla="*/ 2463768 h 3427177"/>
              <a:gd name="connsiteX21" fmla="*/ 326364 w 3497529"/>
              <a:gd name="connsiteY21" fmla="*/ 2139719 h 3427177"/>
              <a:gd name="connsiteX0" fmla="*/ 326364 w 3497529"/>
              <a:gd name="connsiteY0" fmla="*/ 2208115 h 3495573"/>
              <a:gd name="connsiteX1" fmla="*/ 278748 w 3497529"/>
              <a:gd name="connsiteY1" fmla="*/ 1999613 h 3495573"/>
              <a:gd name="connsiteX2" fmla="*/ 231123 w 3497529"/>
              <a:gd name="connsiteY2" fmla="*/ 1748788 h 3495573"/>
              <a:gd name="connsiteX3" fmla="*/ 211838 w 3497529"/>
              <a:gd name="connsiteY3" fmla="*/ 1373255 h 3495573"/>
              <a:gd name="connsiteX4" fmla="*/ 466074 w 3497529"/>
              <a:gd name="connsiteY4" fmla="*/ 1034413 h 3495573"/>
              <a:gd name="connsiteX5" fmla="*/ 568563 w 3497529"/>
              <a:gd name="connsiteY5" fmla="*/ 848514 h 3495573"/>
              <a:gd name="connsiteX6" fmla="*/ 671890 w 3497529"/>
              <a:gd name="connsiteY6" fmla="*/ 651666 h 3495573"/>
              <a:gd name="connsiteX7" fmla="*/ 1347828 w 3497529"/>
              <a:gd name="connsiteY7" fmla="*/ 265193 h 3495573"/>
              <a:gd name="connsiteX8" fmla="*/ 1950944 w 3497529"/>
              <a:gd name="connsiteY8" fmla="*/ 181766 h 3495573"/>
              <a:gd name="connsiteX9" fmla="*/ 2419396 w 3497529"/>
              <a:gd name="connsiteY9" fmla="*/ 292889 h 3495573"/>
              <a:gd name="connsiteX10" fmla="*/ 2739373 w 3497529"/>
              <a:gd name="connsiteY10" fmla="*/ 374013 h 3495573"/>
              <a:gd name="connsiteX11" fmla="*/ 3082273 w 3497529"/>
              <a:gd name="connsiteY11" fmla="*/ 761363 h 3495573"/>
              <a:gd name="connsiteX12" fmla="*/ 3301348 w 3497529"/>
              <a:gd name="connsiteY12" fmla="*/ 1358263 h 3495573"/>
              <a:gd name="connsiteX13" fmla="*/ 3265071 w 3497529"/>
              <a:gd name="connsiteY13" fmla="*/ 1820930 h 3495573"/>
              <a:gd name="connsiteX14" fmla="*/ 3261670 w 3497529"/>
              <a:gd name="connsiteY14" fmla="*/ 2227165 h 3495573"/>
              <a:gd name="connsiteX15" fmla="*/ 3053698 w 3497529"/>
              <a:gd name="connsiteY15" fmla="*/ 2653663 h 3495573"/>
              <a:gd name="connsiteX16" fmla="*/ 2678883 w 3497529"/>
              <a:gd name="connsiteY16" fmla="*/ 3110014 h 3495573"/>
              <a:gd name="connsiteX17" fmla="*/ 1749727 w 3497529"/>
              <a:gd name="connsiteY17" fmla="*/ 3285507 h 3495573"/>
              <a:gd name="connsiteX18" fmla="*/ 1068530 w 3497529"/>
              <a:gd name="connsiteY18" fmla="*/ 3132903 h 3495573"/>
              <a:gd name="connsiteX19" fmla="*/ 688957 w 3497529"/>
              <a:gd name="connsiteY19" fmla="*/ 2907682 h 3495573"/>
              <a:gd name="connsiteX20" fmla="*/ 588476 w 3497529"/>
              <a:gd name="connsiteY20" fmla="*/ 2532164 h 3495573"/>
              <a:gd name="connsiteX21" fmla="*/ 326364 w 3497529"/>
              <a:gd name="connsiteY21" fmla="*/ 2208115 h 3495573"/>
              <a:gd name="connsiteX0" fmla="*/ 326364 w 3497529"/>
              <a:gd name="connsiteY0" fmla="*/ 2183932 h 3471390"/>
              <a:gd name="connsiteX1" fmla="*/ 278748 w 3497529"/>
              <a:gd name="connsiteY1" fmla="*/ 1975430 h 3471390"/>
              <a:gd name="connsiteX2" fmla="*/ 231123 w 3497529"/>
              <a:gd name="connsiteY2" fmla="*/ 1724605 h 3471390"/>
              <a:gd name="connsiteX3" fmla="*/ 211838 w 3497529"/>
              <a:gd name="connsiteY3" fmla="*/ 1349072 h 3471390"/>
              <a:gd name="connsiteX4" fmla="*/ 466074 w 3497529"/>
              <a:gd name="connsiteY4" fmla="*/ 1010230 h 3471390"/>
              <a:gd name="connsiteX5" fmla="*/ 568563 w 3497529"/>
              <a:gd name="connsiteY5" fmla="*/ 824331 h 3471390"/>
              <a:gd name="connsiteX6" fmla="*/ 671890 w 3497529"/>
              <a:gd name="connsiteY6" fmla="*/ 627483 h 3471390"/>
              <a:gd name="connsiteX7" fmla="*/ 1347828 w 3497529"/>
              <a:gd name="connsiteY7" fmla="*/ 241010 h 3471390"/>
              <a:gd name="connsiteX8" fmla="*/ 1950944 w 3497529"/>
              <a:gd name="connsiteY8" fmla="*/ 157583 h 3471390"/>
              <a:gd name="connsiteX9" fmla="*/ 2419396 w 3497529"/>
              <a:gd name="connsiteY9" fmla="*/ 268706 h 3471390"/>
              <a:gd name="connsiteX10" fmla="*/ 2739373 w 3497529"/>
              <a:gd name="connsiteY10" fmla="*/ 349830 h 3471390"/>
              <a:gd name="connsiteX11" fmla="*/ 3082273 w 3497529"/>
              <a:gd name="connsiteY11" fmla="*/ 737180 h 3471390"/>
              <a:gd name="connsiteX12" fmla="*/ 3301348 w 3497529"/>
              <a:gd name="connsiteY12" fmla="*/ 1334080 h 3471390"/>
              <a:gd name="connsiteX13" fmla="*/ 3265071 w 3497529"/>
              <a:gd name="connsiteY13" fmla="*/ 1796747 h 3471390"/>
              <a:gd name="connsiteX14" fmla="*/ 3261670 w 3497529"/>
              <a:gd name="connsiteY14" fmla="*/ 2202982 h 3471390"/>
              <a:gd name="connsiteX15" fmla="*/ 3053698 w 3497529"/>
              <a:gd name="connsiteY15" fmla="*/ 2629480 h 3471390"/>
              <a:gd name="connsiteX16" fmla="*/ 2678883 w 3497529"/>
              <a:gd name="connsiteY16" fmla="*/ 3085831 h 3471390"/>
              <a:gd name="connsiteX17" fmla="*/ 1749727 w 3497529"/>
              <a:gd name="connsiteY17" fmla="*/ 3261324 h 3471390"/>
              <a:gd name="connsiteX18" fmla="*/ 1068530 w 3497529"/>
              <a:gd name="connsiteY18" fmla="*/ 3108720 h 3471390"/>
              <a:gd name="connsiteX19" fmla="*/ 688957 w 3497529"/>
              <a:gd name="connsiteY19" fmla="*/ 2883499 h 3471390"/>
              <a:gd name="connsiteX20" fmla="*/ 588476 w 3497529"/>
              <a:gd name="connsiteY20" fmla="*/ 2507981 h 3471390"/>
              <a:gd name="connsiteX21" fmla="*/ 326364 w 3497529"/>
              <a:gd name="connsiteY21" fmla="*/ 2183932 h 3471390"/>
              <a:gd name="connsiteX0" fmla="*/ 326364 w 3497529"/>
              <a:gd name="connsiteY0" fmla="*/ 2187481 h 3474939"/>
              <a:gd name="connsiteX1" fmla="*/ 278748 w 3497529"/>
              <a:gd name="connsiteY1" fmla="*/ 1978979 h 3474939"/>
              <a:gd name="connsiteX2" fmla="*/ 231123 w 3497529"/>
              <a:gd name="connsiteY2" fmla="*/ 1728154 h 3474939"/>
              <a:gd name="connsiteX3" fmla="*/ 211838 w 3497529"/>
              <a:gd name="connsiteY3" fmla="*/ 1352621 h 3474939"/>
              <a:gd name="connsiteX4" fmla="*/ 466074 w 3497529"/>
              <a:gd name="connsiteY4" fmla="*/ 1013779 h 3474939"/>
              <a:gd name="connsiteX5" fmla="*/ 568563 w 3497529"/>
              <a:gd name="connsiteY5" fmla="*/ 827880 h 3474939"/>
              <a:gd name="connsiteX6" fmla="*/ 671890 w 3497529"/>
              <a:gd name="connsiteY6" fmla="*/ 631032 h 3474939"/>
              <a:gd name="connsiteX7" fmla="*/ 1347828 w 3497529"/>
              <a:gd name="connsiteY7" fmla="*/ 244559 h 3474939"/>
              <a:gd name="connsiteX8" fmla="*/ 1950944 w 3497529"/>
              <a:gd name="connsiteY8" fmla="*/ 161132 h 3474939"/>
              <a:gd name="connsiteX9" fmla="*/ 2419396 w 3497529"/>
              <a:gd name="connsiteY9" fmla="*/ 272255 h 3474939"/>
              <a:gd name="connsiteX10" fmla="*/ 2739373 w 3497529"/>
              <a:gd name="connsiteY10" fmla="*/ 353379 h 3474939"/>
              <a:gd name="connsiteX11" fmla="*/ 3082273 w 3497529"/>
              <a:gd name="connsiteY11" fmla="*/ 740729 h 3474939"/>
              <a:gd name="connsiteX12" fmla="*/ 3301348 w 3497529"/>
              <a:gd name="connsiteY12" fmla="*/ 1337629 h 3474939"/>
              <a:gd name="connsiteX13" fmla="*/ 3265071 w 3497529"/>
              <a:gd name="connsiteY13" fmla="*/ 1800296 h 3474939"/>
              <a:gd name="connsiteX14" fmla="*/ 3261670 w 3497529"/>
              <a:gd name="connsiteY14" fmla="*/ 2206531 h 3474939"/>
              <a:gd name="connsiteX15" fmla="*/ 3053698 w 3497529"/>
              <a:gd name="connsiteY15" fmla="*/ 2633029 h 3474939"/>
              <a:gd name="connsiteX16" fmla="*/ 2678883 w 3497529"/>
              <a:gd name="connsiteY16" fmla="*/ 3089380 h 3474939"/>
              <a:gd name="connsiteX17" fmla="*/ 1749727 w 3497529"/>
              <a:gd name="connsiteY17" fmla="*/ 3264873 h 3474939"/>
              <a:gd name="connsiteX18" fmla="*/ 1068530 w 3497529"/>
              <a:gd name="connsiteY18" fmla="*/ 3112269 h 3474939"/>
              <a:gd name="connsiteX19" fmla="*/ 688957 w 3497529"/>
              <a:gd name="connsiteY19" fmla="*/ 2887048 h 3474939"/>
              <a:gd name="connsiteX20" fmla="*/ 588476 w 3497529"/>
              <a:gd name="connsiteY20" fmla="*/ 2511530 h 3474939"/>
              <a:gd name="connsiteX21" fmla="*/ 326364 w 3497529"/>
              <a:gd name="connsiteY21" fmla="*/ 2187481 h 3474939"/>
              <a:gd name="connsiteX0" fmla="*/ 326364 w 3497529"/>
              <a:gd name="connsiteY0" fmla="*/ 2187481 h 3474939"/>
              <a:gd name="connsiteX1" fmla="*/ 278748 w 3497529"/>
              <a:gd name="connsiteY1" fmla="*/ 1978979 h 3474939"/>
              <a:gd name="connsiteX2" fmla="*/ 231123 w 3497529"/>
              <a:gd name="connsiteY2" fmla="*/ 1728154 h 3474939"/>
              <a:gd name="connsiteX3" fmla="*/ 211838 w 3497529"/>
              <a:gd name="connsiteY3" fmla="*/ 1352621 h 3474939"/>
              <a:gd name="connsiteX4" fmla="*/ 466074 w 3497529"/>
              <a:gd name="connsiteY4" fmla="*/ 1013779 h 3474939"/>
              <a:gd name="connsiteX5" fmla="*/ 568563 w 3497529"/>
              <a:gd name="connsiteY5" fmla="*/ 827880 h 3474939"/>
              <a:gd name="connsiteX6" fmla="*/ 671890 w 3497529"/>
              <a:gd name="connsiteY6" fmla="*/ 631032 h 3474939"/>
              <a:gd name="connsiteX7" fmla="*/ 1347828 w 3497529"/>
              <a:gd name="connsiteY7" fmla="*/ 244559 h 3474939"/>
              <a:gd name="connsiteX8" fmla="*/ 1950944 w 3497529"/>
              <a:gd name="connsiteY8" fmla="*/ 161132 h 3474939"/>
              <a:gd name="connsiteX9" fmla="*/ 2419396 w 3497529"/>
              <a:gd name="connsiteY9" fmla="*/ 272255 h 3474939"/>
              <a:gd name="connsiteX10" fmla="*/ 2739373 w 3497529"/>
              <a:gd name="connsiteY10" fmla="*/ 353379 h 3474939"/>
              <a:gd name="connsiteX11" fmla="*/ 3082273 w 3497529"/>
              <a:gd name="connsiteY11" fmla="*/ 740729 h 3474939"/>
              <a:gd name="connsiteX12" fmla="*/ 3301348 w 3497529"/>
              <a:gd name="connsiteY12" fmla="*/ 1337629 h 3474939"/>
              <a:gd name="connsiteX13" fmla="*/ 3265071 w 3497529"/>
              <a:gd name="connsiteY13" fmla="*/ 1800296 h 3474939"/>
              <a:gd name="connsiteX14" fmla="*/ 3261670 w 3497529"/>
              <a:gd name="connsiteY14" fmla="*/ 2206531 h 3474939"/>
              <a:gd name="connsiteX15" fmla="*/ 3053698 w 3497529"/>
              <a:gd name="connsiteY15" fmla="*/ 2633029 h 3474939"/>
              <a:gd name="connsiteX16" fmla="*/ 2678883 w 3497529"/>
              <a:gd name="connsiteY16" fmla="*/ 3089380 h 3474939"/>
              <a:gd name="connsiteX17" fmla="*/ 1749727 w 3497529"/>
              <a:gd name="connsiteY17" fmla="*/ 3264873 h 3474939"/>
              <a:gd name="connsiteX18" fmla="*/ 1068530 w 3497529"/>
              <a:gd name="connsiteY18" fmla="*/ 3112269 h 3474939"/>
              <a:gd name="connsiteX19" fmla="*/ 688957 w 3497529"/>
              <a:gd name="connsiteY19" fmla="*/ 2887048 h 3474939"/>
              <a:gd name="connsiteX20" fmla="*/ 588476 w 3497529"/>
              <a:gd name="connsiteY20" fmla="*/ 2511530 h 3474939"/>
              <a:gd name="connsiteX21" fmla="*/ 326364 w 3497529"/>
              <a:gd name="connsiteY21" fmla="*/ 2187481 h 3474939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  <a:gd name="connsiteX0" fmla="*/ 326364 w 3497529"/>
              <a:gd name="connsiteY0" fmla="*/ 2229313 h 3516771"/>
              <a:gd name="connsiteX1" fmla="*/ 278748 w 3497529"/>
              <a:gd name="connsiteY1" fmla="*/ 2020811 h 3516771"/>
              <a:gd name="connsiteX2" fmla="*/ 231123 w 3497529"/>
              <a:gd name="connsiteY2" fmla="*/ 1769986 h 3516771"/>
              <a:gd name="connsiteX3" fmla="*/ 211838 w 3497529"/>
              <a:gd name="connsiteY3" fmla="*/ 1394453 h 3516771"/>
              <a:gd name="connsiteX4" fmla="*/ 466074 w 3497529"/>
              <a:gd name="connsiteY4" fmla="*/ 1055611 h 3516771"/>
              <a:gd name="connsiteX5" fmla="*/ 568563 w 3497529"/>
              <a:gd name="connsiteY5" fmla="*/ 869712 h 3516771"/>
              <a:gd name="connsiteX6" fmla="*/ 671890 w 3497529"/>
              <a:gd name="connsiteY6" fmla="*/ 672864 h 3516771"/>
              <a:gd name="connsiteX7" fmla="*/ 1347828 w 3497529"/>
              <a:gd name="connsiteY7" fmla="*/ 286391 h 3516771"/>
              <a:gd name="connsiteX8" fmla="*/ 1950944 w 3497529"/>
              <a:gd name="connsiteY8" fmla="*/ 202964 h 3516771"/>
              <a:gd name="connsiteX9" fmla="*/ 2419396 w 3497529"/>
              <a:gd name="connsiteY9" fmla="*/ 314087 h 3516771"/>
              <a:gd name="connsiteX10" fmla="*/ 2739373 w 3497529"/>
              <a:gd name="connsiteY10" fmla="*/ 395211 h 3516771"/>
              <a:gd name="connsiteX11" fmla="*/ 3082273 w 3497529"/>
              <a:gd name="connsiteY11" fmla="*/ 782561 h 3516771"/>
              <a:gd name="connsiteX12" fmla="*/ 3301348 w 3497529"/>
              <a:gd name="connsiteY12" fmla="*/ 1379461 h 3516771"/>
              <a:gd name="connsiteX13" fmla="*/ 3265071 w 3497529"/>
              <a:gd name="connsiteY13" fmla="*/ 1842128 h 3516771"/>
              <a:gd name="connsiteX14" fmla="*/ 3261670 w 3497529"/>
              <a:gd name="connsiteY14" fmla="*/ 2248363 h 3516771"/>
              <a:gd name="connsiteX15" fmla="*/ 3053698 w 3497529"/>
              <a:gd name="connsiteY15" fmla="*/ 2674861 h 3516771"/>
              <a:gd name="connsiteX16" fmla="*/ 2678883 w 3497529"/>
              <a:gd name="connsiteY16" fmla="*/ 3131212 h 3516771"/>
              <a:gd name="connsiteX17" fmla="*/ 1749727 w 3497529"/>
              <a:gd name="connsiteY17" fmla="*/ 3306705 h 3516771"/>
              <a:gd name="connsiteX18" fmla="*/ 1068530 w 3497529"/>
              <a:gd name="connsiteY18" fmla="*/ 3154101 h 3516771"/>
              <a:gd name="connsiteX19" fmla="*/ 688957 w 3497529"/>
              <a:gd name="connsiteY19" fmla="*/ 2928880 h 3516771"/>
              <a:gd name="connsiteX20" fmla="*/ 588476 w 3497529"/>
              <a:gd name="connsiteY20" fmla="*/ 2553362 h 3516771"/>
              <a:gd name="connsiteX21" fmla="*/ 326364 w 3497529"/>
              <a:gd name="connsiteY21" fmla="*/ 2229313 h 351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97529" h="3516771">
                <a:moveTo>
                  <a:pt x="326364" y="2229313"/>
                </a:moveTo>
                <a:cubicBezTo>
                  <a:pt x="36384" y="2247654"/>
                  <a:pt x="38503" y="2170745"/>
                  <a:pt x="278748" y="2020811"/>
                </a:cubicBezTo>
                <a:cubicBezTo>
                  <a:pt x="-4885" y="1958369"/>
                  <a:pt x="28981" y="1864178"/>
                  <a:pt x="231123" y="1769986"/>
                </a:cubicBezTo>
                <a:cubicBezTo>
                  <a:pt x="-89630" y="1603533"/>
                  <a:pt x="-57959" y="1462481"/>
                  <a:pt x="211838" y="1394453"/>
                </a:cubicBezTo>
                <a:cubicBezTo>
                  <a:pt x="2367" y="1182022"/>
                  <a:pt x="126270" y="1052142"/>
                  <a:pt x="466074" y="1055611"/>
                </a:cubicBezTo>
                <a:cubicBezTo>
                  <a:pt x="351012" y="942845"/>
                  <a:pt x="245475" y="766578"/>
                  <a:pt x="568563" y="869712"/>
                </a:cubicBezTo>
                <a:cubicBezTo>
                  <a:pt x="399805" y="648521"/>
                  <a:pt x="427898" y="541630"/>
                  <a:pt x="671890" y="672864"/>
                </a:cubicBezTo>
                <a:cubicBezTo>
                  <a:pt x="668603" y="261465"/>
                  <a:pt x="944715" y="85015"/>
                  <a:pt x="1347828" y="286391"/>
                </a:cubicBezTo>
                <a:cubicBezTo>
                  <a:pt x="1513942" y="-65268"/>
                  <a:pt x="1788005" y="-93077"/>
                  <a:pt x="1950944" y="202964"/>
                </a:cubicBezTo>
                <a:cubicBezTo>
                  <a:pt x="2075345" y="24105"/>
                  <a:pt x="2348970" y="-84904"/>
                  <a:pt x="2419396" y="314087"/>
                </a:cubicBezTo>
                <a:cubicBezTo>
                  <a:pt x="2641413" y="99828"/>
                  <a:pt x="2818981" y="37970"/>
                  <a:pt x="2739373" y="395211"/>
                </a:cubicBezTo>
                <a:cubicBezTo>
                  <a:pt x="3038881" y="216353"/>
                  <a:pt x="3243140" y="393094"/>
                  <a:pt x="3082273" y="782561"/>
                </a:cubicBezTo>
                <a:cubicBezTo>
                  <a:pt x="3421998" y="812194"/>
                  <a:pt x="3561698" y="1076778"/>
                  <a:pt x="3301348" y="1379461"/>
                </a:cubicBezTo>
                <a:cubicBezTo>
                  <a:pt x="3547489" y="1468067"/>
                  <a:pt x="3590430" y="1670972"/>
                  <a:pt x="3265071" y="1842128"/>
                </a:cubicBezTo>
                <a:cubicBezTo>
                  <a:pt x="3532754" y="2005056"/>
                  <a:pt x="3568662" y="2193385"/>
                  <a:pt x="3261670" y="2248363"/>
                </a:cubicBezTo>
                <a:cubicBezTo>
                  <a:pt x="3498204" y="2545046"/>
                  <a:pt x="3369614" y="2692503"/>
                  <a:pt x="3053698" y="2674861"/>
                </a:cubicBezTo>
                <a:cubicBezTo>
                  <a:pt x="3154185" y="3007953"/>
                  <a:pt x="3038771" y="3236270"/>
                  <a:pt x="2678883" y="3131212"/>
                </a:cubicBezTo>
                <a:cubicBezTo>
                  <a:pt x="2588239" y="3529435"/>
                  <a:pt x="2183271" y="3670482"/>
                  <a:pt x="1749727" y="3306705"/>
                </a:cubicBezTo>
                <a:cubicBezTo>
                  <a:pt x="1586161" y="3459037"/>
                  <a:pt x="1232096" y="3566919"/>
                  <a:pt x="1068530" y="3154101"/>
                </a:cubicBezTo>
                <a:cubicBezTo>
                  <a:pt x="713406" y="3406052"/>
                  <a:pt x="602756" y="3223029"/>
                  <a:pt x="688957" y="2928880"/>
                </a:cubicBezTo>
                <a:cubicBezTo>
                  <a:pt x="468138" y="3006907"/>
                  <a:pt x="431470" y="2846810"/>
                  <a:pt x="588476" y="2553362"/>
                </a:cubicBezTo>
                <a:cubicBezTo>
                  <a:pt x="342355" y="2537421"/>
                  <a:pt x="143860" y="2483379"/>
                  <a:pt x="326364" y="2229313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4D77FD-449B-717B-FAB4-E61CC63E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C5CAF-5684-4E12-8DB4-6A9F92B5029F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A07B-749A-6B26-F91D-5C01A98F1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9DD12-77E8-3CB5-7B61-F97D9489D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3F11-1764-CCFA-C6B9-639A1C477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2514" y="2131709"/>
            <a:ext cx="6660000" cy="2005214"/>
          </a:xfrm>
        </p:spPr>
        <p:txBody>
          <a:bodyPr lIns="0" anchor="ctr"/>
          <a:lstStyle>
            <a:lvl1pPr>
              <a:defRPr/>
            </a:lvl1pPr>
          </a:lstStyle>
          <a:p>
            <a:r>
              <a:rPr lang="en-GB" dirty="0"/>
              <a:t>K</a:t>
            </a:r>
            <a:r>
              <a:rPr lang="qaa-Latn-001" dirty="0"/>
              <a:t>irjoita diaesityksen pääotsikko tähän...</a:t>
            </a:r>
            <a:endParaRPr lang="en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EA2AA4-D76B-064D-D732-59A4685906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2515" y="4188542"/>
            <a:ext cx="6660536" cy="1859833"/>
          </a:xfrm>
        </p:spPr>
        <p:txBody>
          <a:bodyPr lIns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qaa-Latn-001" dirty="0"/>
              <a:t>Kirjoita tarvittaessa diaesityksen ingressi tähän…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65066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BA14EC-2DED-6A50-E9EA-FCB4D5D49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849980" y="1520048"/>
            <a:ext cx="5353706" cy="5351807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53706" h="5351807">
                <a:moveTo>
                  <a:pt x="1566517" y="4446490"/>
                </a:moveTo>
                <a:cubicBezTo>
                  <a:pt x="-482528" y="4443218"/>
                  <a:pt x="-544138" y="3414006"/>
                  <a:pt x="1515788" y="3033341"/>
                </a:cubicBezTo>
                <a:cubicBezTo>
                  <a:pt x="350293" y="2093118"/>
                  <a:pt x="26043" y="1271596"/>
                  <a:pt x="2071541" y="2037611"/>
                </a:cubicBezTo>
                <a:cubicBezTo>
                  <a:pt x="1100884" y="510803"/>
                  <a:pt x="1095931" y="143147"/>
                  <a:pt x="2433838" y="1597123"/>
                </a:cubicBezTo>
                <a:cubicBezTo>
                  <a:pt x="1493425" y="-18330"/>
                  <a:pt x="2209225" y="-281247"/>
                  <a:pt x="2848125" y="1479308"/>
                </a:cubicBezTo>
                <a:cubicBezTo>
                  <a:pt x="2836481" y="-490524"/>
                  <a:pt x="3406757" y="-489431"/>
                  <a:pt x="3837932" y="1460613"/>
                </a:cubicBezTo>
                <a:cubicBezTo>
                  <a:pt x="4960592" y="-442562"/>
                  <a:pt x="5554864" y="388477"/>
                  <a:pt x="4912013" y="2015701"/>
                </a:cubicBezTo>
                <a:cubicBezTo>
                  <a:pt x="5042537" y="1941505"/>
                  <a:pt x="5169392" y="1887833"/>
                  <a:pt x="5353706" y="1802872"/>
                </a:cubicBezTo>
                <a:cubicBezTo>
                  <a:pt x="5351501" y="2268370"/>
                  <a:pt x="5348879" y="2421655"/>
                  <a:pt x="5342021" y="2788508"/>
                </a:cubicBezTo>
                <a:cubicBezTo>
                  <a:pt x="5303318" y="2846011"/>
                  <a:pt x="5259359" y="2893625"/>
                  <a:pt x="5203476" y="2941116"/>
                </a:cubicBezTo>
                <a:cubicBezTo>
                  <a:pt x="5252225" y="2947663"/>
                  <a:pt x="5305934" y="2941092"/>
                  <a:pt x="5348947" y="2954970"/>
                </a:cubicBezTo>
                <a:cubicBezTo>
                  <a:pt x="5355566" y="3496561"/>
                  <a:pt x="5350900" y="4252569"/>
                  <a:pt x="5347822" y="5345744"/>
                </a:cubicBezTo>
                <a:cubicBezTo>
                  <a:pt x="5259637" y="5351231"/>
                  <a:pt x="5162354" y="5352169"/>
                  <a:pt x="5083267" y="5348559"/>
                </a:cubicBezTo>
                <a:cubicBezTo>
                  <a:pt x="5008041" y="5300579"/>
                  <a:pt x="4914226" y="5191498"/>
                  <a:pt x="4892196" y="5193880"/>
                </a:cubicBezTo>
                <a:cubicBezTo>
                  <a:pt x="4902011" y="5214459"/>
                  <a:pt x="4922057" y="5301617"/>
                  <a:pt x="4941988" y="5349202"/>
                </a:cubicBezTo>
                <a:lnTo>
                  <a:pt x="2391002" y="5351807"/>
                </a:lnTo>
                <a:cubicBezTo>
                  <a:pt x="2397826" y="5292735"/>
                  <a:pt x="2432875" y="5242038"/>
                  <a:pt x="2466994" y="5169319"/>
                </a:cubicBezTo>
                <a:cubicBezTo>
                  <a:pt x="2366255" y="5215364"/>
                  <a:pt x="2235637" y="5303383"/>
                  <a:pt x="2139448" y="5349428"/>
                </a:cubicBezTo>
                <a:lnTo>
                  <a:pt x="935875" y="5351374"/>
                </a:lnTo>
                <a:cubicBezTo>
                  <a:pt x="1029062" y="5122136"/>
                  <a:pt x="1269584" y="4732495"/>
                  <a:pt x="1566517" y="4446490"/>
                </a:cubicBezTo>
                <a:close/>
              </a:path>
            </a:pathLst>
          </a:custGeom>
          <a:solidFill>
            <a:schemeClr val="tx2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14E1C-FCE4-3CCB-D564-85EBB268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099-A508-4D38-A0E4-C1E505AE3E55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BBE5D-EF05-778A-D26F-0BB946069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B8BFE-9449-A5F1-4AC6-3FA16E95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C93BA-620E-73EA-7EF1-E0E3EED2B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051" y="1106697"/>
            <a:ext cx="5829300" cy="102690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K</a:t>
            </a:r>
            <a:r>
              <a:rPr lang="qaa-Latn-001" dirty="0"/>
              <a:t>irjoita dian otsikko tähän...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EBB3E2-D82E-7E6D-F604-86BCFC5162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815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EF232D-069C-D120-DD9A-12BEC3D62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835" y="0"/>
            <a:ext cx="1320165" cy="124472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8051" y="1106696"/>
            <a:ext cx="5829300" cy="1446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qaa-Latn-001" dirty="0"/>
              <a:t>Kirjoita dian otsikko tähän...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8050" y="2567107"/>
            <a:ext cx="5829300" cy="3609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5223" y="6327194"/>
            <a:ext cx="1260000" cy="252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fld id="{6890773E-8574-45B0-B7AB-0921C0D5C31E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5223" y="6327194"/>
            <a:ext cx="5052127" cy="25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0299" y="386533"/>
            <a:ext cx="571727" cy="294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5ADAE1DC-ED63-4448-916C-E4160A598C40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0" name="Picture 19" descr="Savonia">
            <a:extLst>
              <a:ext uri="{FF2B5EF4-FFF2-40B4-BE49-F238E27FC236}">
                <a16:creationId xmlns:a16="http://schemas.microsoft.com/office/drawing/2014/main" id="{B32BCD82-B472-133E-219D-F1EC7815EECC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4" y="255948"/>
            <a:ext cx="1112711" cy="4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6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68" r:id="rId3"/>
    <p:sldLayoutId id="2147483669" r:id="rId4"/>
    <p:sldLayoutId id="2147483648" r:id="rId5"/>
    <p:sldLayoutId id="2147483649" r:id="rId6"/>
    <p:sldLayoutId id="2147483658" r:id="rId7"/>
    <p:sldLayoutId id="2147483659" r:id="rId8"/>
    <p:sldLayoutId id="2147483650" r:id="rId9"/>
    <p:sldLayoutId id="2147483653" r:id="rId10"/>
    <p:sldLayoutId id="2147483652" r:id="rId11"/>
    <p:sldLayoutId id="2147483654" r:id="rId12"/>
    <p:sldLayoutId id="2147483655" r:id="rId13"/>
    <p:sldLayoutId id="2147483657" r:id="rId14"/>
    <p:sldLayoutId id="2147483664" r:id="rId15"/>
    <p:sldLayoutId id="2147483665" r:id="rId16"/>
    <p:sldLayoutId id="2147483661" r:id="rId17"/>
    <p:sldLayoutId id="2147483662" r:id="rId18"/>
    <p:sldLayoutId id="2147483663" r:id="rId19"/>
    <p:sldLayoutId id="2147483666" r:id="rId20"/>
    <p:sldLayoutId id="2147483667" r:id="rId21"/>
    <p:sldLayoutId id="2147483670" r:id="rId22"/>
    <p:sldLayoutId id="2147483671" r:id="rId23"/>
    <p:sldLayoutId id="2147483672" r:id="rId24"/>
    <p:sldLayoutId id="2147483673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www.populationpyramid.net/finland/2022/" TargetMode="External"/><Relationship Id="rId4" Type="http://schemas.openxmlformats.org/officeDocument/2006/relationships/hyperlink" Target="https://www.populationpyramid.net/czech-republic/202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ourworldindata.org/age-structur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mp"/><Relationship Id="rId13" Type="http://schemas.openxmlformats.org/officeDocument/2006/relationships/image" Target="../media/image4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7.tmp"/><Relationship Id="rId12" Type="http://schemas.openxmlformats.org/officeDocument/2006/relationships/image" Target="../media/image4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11" Type="http://schemas.openxmlformats.org/officeDocument/2006/relationships/image" Target="../media/image41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bhi.se/the-finger-model/" TargetMode="External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hyperlink" Target="mailto:marja.aijo@savonia.fi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tm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orldbank.org/indicator/SP.DYN.LE00.IN" TargetMode="External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hyperlink" Target="https://data.worldbank.org/indicator/SP.DYN.LE00.MA.IN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tmp"/><Relationship Id="rId4" Type="http://schemas.openxmlformats.org/officeDocument/2006/relationships/hyperlink" Target="https://data.worldbank.org/indicator/SP.DYN.LE00.FE.I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lobal-population-pyramid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Round stones on sand">
            <a:extLst>
              <a:ext uri="{FF2B5EF4-FFF2-40B4-BE49-F238E27FC236}">
                <a16:creationId xmlns:a16="http://schemas.microsoft.com/office/drawing/2014/main" id="{2B95B8BA-3F24-3637-88F3-EB0CE151B4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16898"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C188A-11EE-4EBA-2A4A-30629CB6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E7081-1766-4F1B-BDC9-114CF731FFB7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2985D-301D-C522-B5FB-89FD2609D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83BB9-3ED7-C6DA-2AB5-3FFC2A29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1</a:t>
            </a:fld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2B5A08-BEC8-58E9-A3EB-F8DDB49DB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Aging and Neurological Diseases - Needs for Rehabilitation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429409-6CB5-93B6-38F6-752A8A5A2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Marja Äijö, PhD, Physiotherapist </a:t>
            </a:r>
          </a:p>
          <a:p>
            <a:r>
              <a:rPr lang="en-US" dirty="0"/>
              <a:t>Principal lecturer of gerontology and rehabilitation, Savonia –UAS, Kuopio, Finland </a:t>
            </a:r>
          </a:p>
          <a:p>
            <a:endParaRPr lang="en-FI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55C3D-E7D3-AFB0-B48C-0B4D63C48E77}"/>
              </a:ext>
            </a:extLst>
          </p:cNvPr>
          <p:cNvSpPr txBox="1"/>
          <p:nvPr/>
        </p:nvSpPr>
        <p:spPr>
          <a:xfrm>
            <a:off x="688369" y="5876818"/>
            <a:ext cx="1021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16.5.2024 Conference: Possibilities for Rehabilitation in people with neurological Health Condition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156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A77AA7E-6B38-BB7E-5A92-ABA7BAF5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86" y="284999"/>
            <a:ext cx="9280071" cy="657682"/>
          </a:xfrm>
        </p:spPr>
        <p:txBody>
          <a:bodyPr>
            <a:normAutofit/>
          </a:bodyPr>
          <a:lstStyle/>
          <a:p>
            <a:r>
              <a:rPr lang="en-FI" dirty="0"/>
              <a:t>Age pyramids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C2518AC-DB31-464D-9B76-4DF1632635E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572279" y="3464153"/>
            <a:ext cx="598593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800" dirty="0"/>
              <a:t>http://tilastokoulu.stat.fi/verkkokoulu_v2.xql?page_type=esim&amp;course_id=tkoulu_tlkt&amp;lesson_id=6&amp;subject_id=5&amp;example_id=2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28CAC1-8696-4935-BC50-EDA4EC3960FB}"/>
              </a:ext>
            </a:extLst>
          </p:cNvPr>
          <p:cNvSpPr txBox="1"/>
          <p:nvPr/>
        </p:nvSpPr>
        <p:spPr>
          <a:xfrm rot="16200000">
            <a:off x="8743950" y="3586460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I" sz="800" dirty="0"/>
              <a:t>https://www.stat.fi/tup/suoluk/suoluk_vaesto_en.html#Population%20structure%20on%2031%20December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68D8A-6AA3-A933-17EC-256CE08A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66890-4A6C-457A-9AFB-B309FB3DAA7A}" type="datetime1">
              <a:rPr lang="fi-FI" smtClean="0"/>
              <a:t>3.5.2024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2C759-4DC8-A8C0-6291-7B54AFC6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524-916E-2269-E73F-734142186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t>10</a:t>
            </a:fld>
            <a:endParaRPr lang="fi-F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93D812-0F8E-71C3-48D9-2ED8EAD5A6E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2" y="1328738"/>
            <a:ext cx="4798156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262ABD-1F22-4F86-E902-8B79022ADD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22" y="1328738"/>
            <a:ext cx="4798156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04CED0-7BC3-D8F5-09A9-8A44C2E92190}"/>
              </a:ext>
            </a:extLst>
          </p:cNvPr>
          <p:cNvSpPr txBox="1"/>
          <p:nvPr/>
        </p:nvSpPr>
        <p:spPr>
          <a:xfrm>
            <a:off x="3554858" y="6421006"/>
            <a:ext cx="7570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>
                <a:hlinkClick r:id="rId4"/>
              </a:rPr>
              <a:t>https://www.populationpyramid.net/czech-republic/2022/</a:t>
            </a:r>
            <a:r>
              <a:rPr lang="en-US" sz="1200" dirty="0"/>
              <a:t> &amp; </a:t>
            </a:r>
            <a:r>
              <a:rPr lang="en-US" sz="1200" dirty="0">
                <a:hlinkClick r:id="rId5"/>
              </a:rPr>
              <a:t>https://www.populationpyramid.net/finland/2022/</a:t>
            </a:r>
            <a:r>
              <a:rPr lang="en-US" sz="1200" dirty="0"/>
              <a:t> )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2904176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94CCB3-774B-8056-219B-6D2F81FA0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9312-BDCC-4D94-8CFA-035DB6CD4722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925B0-2B41-7A24-43B2-8C50721F8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CEE1F-6079-E1EC-BA55-5CA3D6E72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11</a:t>
            </a:fld>
            <a:endParaRPr lang="fi-FI"/>
          </a:p>
        </p:txBody>
      </p:sp>
      <p:pic>
        <p:nvPicPr>
          <p:cNvPr id="10" name="Content Placeholder 9" descr="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B341C797-57B6-E8E8-B8F7-7F4D02C055F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7322"/>
            <a:ext cx="5839146" cy="4121749"/>
          </a:xfrm>
        </p:spPr>
      </p:pic>
      <p:pic>
        <p:nvPicPr>
          <p:cNvPr id="11" name="Content Placeholder 8" descr="A graph of different colors&#10;&#10;Description automatically generated">
            <a:extLst>
              <a:ext uri="{FF2B5EF4-FFF2-40B4-BE49-F238E27FC236}">
                <a16:creationId xmlns:a16="http://schemas.microsoft.com/office/drawing/2014/main" id="{304AE3C3-BC42-9542-B022-4616FDF95E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" y="1858222"/>
            <a:ext cx="5839146" cy="412175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953B59-50D7-1A3C-504E-55BD66AEB391}"/>
              </a:ext>
            </a:extLst>
          </p:cNvPr>
          <p:cNvSpPr txBox="1"/>
          <p:nvPr/>
        </p:nvSpPr>
        <p:spPr>
          <a:xfrm>
            <a:off x="3863083" y="6327194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4"/>
              </a:rPr>
              <a:t>https://ourworldindata.org/age-structure</a:t>
            </a:r>
            <a:r>
              <a:rPr lang="en-US" dirty="0"/>
              <a:t> 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249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in a wheelchair holding a paddle&#10;&#10;Description automatically generated">
            <a:extLst>
              <a:ext uri="{FF2B5EF4-FFF2-40B4-BE49-F238E27FC236}">
                <a16:creationId xmlns:a16="http://schemas.microsoft.com/office/drawing/2014/main" id="{A1947694-9F4A-0E72-FAA1-8FD30E517A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0" b="16500"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EC6768-D8A3-AE82-7635-DA054C37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49F9-21DE-41D5-9706-FBFD9EB598C7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99A5F2-ADD7-F53E-A886-4D2F2B19E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0E7CA-51EF-18AB-C19A-AA334826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12</a:t>
            </a:fld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95782A-C392-FBCE-A63F-2DF5033B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Aging, functional ability and neurological disorders</a:t>
            </a:r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6B9007-7864-6E37-B274-8006E71AF3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Marja Äijö, PhD, Physiotherapist </a:t>
            </a:r>
          </a:p>
          <a:p>
            <a:r>
              <a:rPr lang="en-US" dirty="0"/>
              <a:t>Principal lecturer of gerontology and rehabilitation, Savonia –UAS, Kuopio, Finland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3439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A7599-5273-4719-B47A-ED9A979E3023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3.5.2024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Marja Äijö, Savonia-UAS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0B565-85CA-47A9-BC3B-AD06F40079F9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60649"/>
            <a:ext cx="7848872" cy="64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51584" y="6309321"/>
            <a:ext cx="6046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 Health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Ageing and Life Course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2000, activeageing@who.int)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10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room with several wheelchairs&#10;&#10;Description automatically generated">
            <a:extLst>
              <a:ext uri="{FF2B5EF4-FFF2-40B4-BE49-F238E27FC236}">
                <a16:creationId xmlns:a16="http://schemas.microsoft.com/office/drawing/2014/main" id="{C46E41E1-B573-30A3-3705-FA346E0E01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8" b="19948"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11F68-9646-E977-B0A2-8ED0D132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9D359-8445-40B0-8A7E-CC61564019AD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5F9D6-AA9C-7563-2F93-57ED66C5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pic>
        <p:nvPicPr>
          <p:cNvPr id="7" name="Picture Placeholder 8" descr="A screenshot of a medical document">
            <a:extLst>
              <a:ext uri="{FF2B5EF4-FFF2-40B4-BE49-F238E27FC236}">
                <a16:creationId xmlns:a16="http://schemas.microsoft.com/office/drawing/2014/main" id="{23AED53B-6264-CE65-F113-314690B4814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4" y="986319"/>
            <a:ext cx="9389368" cy="4640612"/>
          </a:xfr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FBAA2E83-BE5D-0CC6-0557-3C2D3CAFC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6" y="5792762"/>
            <a:ext cx="5747045" cy="76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5B26429-F7DD-5A30-F041-C3F1DDB3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54" y="1194845"/>
            <a:ext cx="4196672" cy="3243591"/>
          </a:xfrm>
        </p:spPr>
        <p:txBody>
          <a:bodyPr>
            <a:normAutofit/>
          </a:bodyPr>
          <a:lstStyle/>
          <a:p>
            <a:r>
              <a:rPr lang="en-US" sz="2800" dirty="0"/>
              <a:t>The incidence of neurological disorders and its main subtypes among different age groups.</a:t>
            </a:r>
            <a:endParaRPr lang="en-US" sz="4400" dirty="0"/>
          </a:p>
        </p:txBody>
      </p:sp>
      <p:pic>
        <p:nvPicPr>
          <p:cNvPr id="8" name="Content Placeholder 7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994112E4-CB18-864D-4337-C13A3C872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80" y="82276"/>
            <a:ext cx="5556091" cy="6775723"/>
          </a:xfr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B5802-A181-F495-3DFA-5B75C80B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223" y="6327194"/>
            <a:ext cx="1260000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31AC341-13C8-4282-AFE2-7DF3CFF3E6C9}" type="datetime1">
              <a:rPr lang="fi-FI" sz="1100" smtClean="0"/>
              <a:t>3.5.2024</a:t>
            </a:fld>
            <a:endParaRPr lang="fi-FI" sz="11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9D7B-9D83-2313-ADB4-E962DBDC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5223" y="6327194"/>
            <a:ext cx="5052127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100"/>
              <a:t>Marja Äijö, Savonia-UAS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089DA-803A-D2F1-BE0E-DAE3E52E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0299" y="386533"/>
            <a:ext cx="571727" cy="294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ADAE1DC-ED63-4448-916C-E4160A598C40}" type="slidenum">
              <a:rPr lang="fi-FI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fi-FI" sz="1400"/>
          </a:p>
        </p:txBody>
      </p:sp>
      <p:pic>
        <p:nvPicPr>
          <p:cNvPr id="10" name="Picture 9" descr="A close up of a message&#10;&#10;Description automatically generated">
            <a:extLst>
              <a:ext uri="{FF2B5EF4-FFF2-40B4-BE49-F238E27FC236}">
                <a16:creationId xmlns:a16="http://schemas.microsoft.com/office/drawing/2014/main" id="{DEBF4CD2-2A3C-4499-93B6-4529C1B5F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6" y="5639800"/>
            <a:ext cx="5357637" cy="88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96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385550-D48D-0E11-D163-71FE5BDCD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062" y="1965406"/>
            <a:ext cx="3932237" cy="2719609"/>
          </a:xfrm>
        </p:spPr>
        <p:txBody>
          <a:bodyPr anchor="b">
            <a:noAutofit/>
          </a:bodyPr>
          <a:lstStyle/>
          <a:p>
            <a:r>
              <a:rPr lang="en-US" sz="2800" dirty="0"/>
              <a:t>DALY rates of neurological disorders and its main subtypes among different age groups.</a:t>
            </a:r>
            <a:br>
              <a:rPr lang="en-US" sz="2800" dirty="0"/>
            </a:br>
            <a:br>
              <a:rPr lang="en-US" sz="2800" dirty="0"/>
            </a:br>
            <a:r>
              <a:rPr lang="en-US" sz="2800" b="1" dirty="0"/>
              <a:t>DALYs=disability-adjusted life-years</a:t>
            </a:r>
            <a:endParaRPr lang="fi-FI" sz="2800" dirty="0"/>
          </a:p>
        </p:txBody>
      </p:sp>
      <p:pic>
        <p:nvPicPr>
          <p:cNvPr id="9" name="Picture 8" descr="A graph of diseased patients&#10;&#10;Description automatically generated with medium confidence">
            <a:extLst>
              <a:ext uri="{FF2B5EF4-FFF2-40B4-BE49-F238E27FC236}">
                <a16:creationId xmlns:a16="http://schemas.microsoft.com/office/drawing/2014/main" id="{84549D2A-FF46-8C72-DF90-23651E673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60" y="246943"/>
            <a:ext cx="5841731" cy="6472834"/>
          </a:xfrm>
          <a:prstGeom prst="rect">
            <a:avLst/>
          </a:prstGeo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06FA3-B8AB-12BA-E2B3-E4CCF2909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223" y="6327194"/>
            <a:ext cx="1260000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D8BE4D1-76F2-4ABB-BB84-8281EAF099FA}" type="datetime1">
              <a:rPr lang="fi-FI" sz="1100" smtClean="0"/>
              <a:t>3.5.2024</a:t>
            </a:fld>
            <a:endParaRPr lang="fi-FI" sz="11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0D023-3809-6CA4-A86A-04975D53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5223" y="6327194"/>
            <a:ext cx="5052127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100"/>
              <a:t>Marja Äijö, Savonia-UAS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73382-AC62-DC90-A4EA-FACB0F1C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0299" y="386533"/>
            <a:ext cx="571727" cy="294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ADAE1DC-ED63-4448-916C-E4160A598C40}" type="slidenum">
              <a:rPr lang="fi-FI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fi-FI" sz="1400"/>
          </a:p>
        </p:txBody>
      </p:sp>
      <p:pic>
        <p:nvPicPr>
          <p:cNvPr id="10" name="Picture 9" descr="A close up of a message&#10;&#10;Description automatically generated">
            <a:extLst>
              <a:ext uri="{FF2B5EF4-FFF2-40B4-BE49-F238E27FC236}">
                <a16:creationId xmlns:a16="http://schemas.microsoft.com/office/drawing/2014/main" id="{22684909-479F-08F8-5361-995A642E5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6" y="5639800"/>
            <a:ext cx="5357637" cy="88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0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5F339-699C-7D69-DE3E-07854914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EC45-8CA7-44FA-AFD0-CDC66697BE95}" type="datetime1">
              <a:rPr lang="fi-FI" smtClean="0"/>
              <a:t>3.5.2024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3522D-B303-24EE-7316-04F1655A6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58AA2-0E3E-05E2-662D-416FDE49C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t>17</a:t>
            </a:fld>
            <a:endParaRPr lang="fi-FI"/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691E9427-3E66-58A2-CF14-E0C8EF18E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10" y="-26708"/>
            <a:ext cx="6684790" cy="6884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380ED5-C700-7B18-860E-E172335EC82F}"/>
              </a:ext>
            </a:extLst>
          </p:cNvPr>
          <p:cNvSpPr txBox="1"/>
          <p:nvPr/>
        </p:nvSpPr>
        <p:spPr>
          <a:xfrm>
            <a:off x="164387" y="1202077"/>
            <a:ext cx="51673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EU28 and WHO European region DALYs </a:t>
            </a:r>
          </a:p>
          <a:p>
            <a:r>
              <a:rPr lang="en-US" sz="2000" b="1" dirty="0"/>
              <a:t>Total number of DALYs (A) and </a:t>
            </a:r>
          </a:p>
          <a:p>
            <a:r>
              <a:rPr lang="en-US" sz="2000" b="1" dirty="0"/>
              <a:t>age-</a:t>
            </a:r>
            <a:r>
              <a:rPr lang="en-US" sz="2000" b="1" dirty="0" err="1"/>
              <a:t>standardised</a:t>
            </a:r>
            <a:r>
              <a:rPr lang="en-US" sz="2000" b="1" dirty="0"/>
              <a:t> DALY rates </a:t>
            </a:r>
          </a:p>
          <a:p>
            <a:r>
              <a:rPr lang="en-US" sz="2000" b="1" dirty="0"/>
              <a:t>(B) by age group including both sexes in 2017.</a:t>
            </a:r>
          </a:p>
          <a:p>
            <a:r>
              <a:rPr lang="en-US" sz="2000" b="1" dirty="0"/>
              <a:t> DALYs=disability-adjusted life-years. </a:t>
            </a:r>
          </a:p>
          <a:p>
            <a:r>
              <a:rPr lang="en-US" sz="2000" b="1" dirty="0"/>
              <a:t>EU28=the 27 countries in the EU plus the UK</a:t>
            </a:r>
            <a:endParaRPr lang="fi-FI" sz="2000" b="1" dirty="0"/>
          </a:p>
        </p:txBody>
      </p:sp>
      <p:pic>
        <p:nvPicPr>
          <p:cNvPr id="10" name="Picture 9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482F0F7D-D187-5917-E039-88F45B34E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" y="5725013"/>
            <a:ext cx="5766096" cy="9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79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002287"/>
              </p:ext>
            </p:extLst>
          </p:nvPr>
        </p:nvGraphicFramePr>
        <p:xfrm>
          <a:off x="360212" y="40987"/>
          <a:ext cx="11584137" cy="4242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A person with crutches in a room&#10;&#10;Description automatically generated">
            <a:extLst>
              <a:ext uri="{FF2B5EF4-FFF2-40B4-BE49-F238E27FC236}">
                <a16:creationId xmlns:a16="http://schemas.microsoft.com/office/drawing/2014/main" id="{8F676C40-79FD-5B16-FE58-A94E935DD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067" y="3566981"/>
            <a:ext cx="1073205" cy="1593932"/>
          </a:xfrm>
          <a:prstGeom prst="rect">
            <a:avLst/>
          </a:prstGeom>
        </p:spPr>
      </p:pic>
      <p:pic>
        <p:nvPicPr>
          <p:cNvPr id="12" name="Picture 11" descr="A person in a white coat pushing a walker&#10;&#10;Description automatically generated">
            <a:extLst>
              <a:ext uri="{FF2B5EF4-FFF2-40B4-BE49-F238E27FC236}">
                <a16:creationId xmlns:a16="http://schemas.microsoft.com/office/drawing/2014/main" id="{F1A7A34E-D9A9-FDAF-F54C-8970EE32EE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81" y="4859039"/>
            <a:ext cx="806491" cy="1638384"/>
          </a:xfrm>
          <a:prstGeom prst="rect">
            <a:avLst/>
          </a:prstGeom>
        </p:spPr>
      </p:pic>
      <p:pic>
        <p:nvPicPr>
          <p:cNvPr id="14" name="Picture 13" descr="A person in a green shirt and a person in a machine&#10;&#10;Description automatically generated">
            <a:extLst>
              <a:ext uri="{FF2B5EF4-FFF2-40B4-BE49-F238E27FC236}">
                <a16:creationId xmlns:a16="http://schemas.microsoft.com/office/drawing/2014/main" id="{E1F76F54-8AC0-BA4F-E86D-7BC17DFC62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9" y="3624068"/>
            <a:ext cx="2389885" cy="1593931"/>
          </a:xfrm>
          <a:prstGeom prst="rect">
            <a:avLst/>
          </a:prstGeom>
        </p:spPr>
      </p:pic>
      <p:pic>
        <p:nvPicPr>
          <p:cNvPr id="16" name="Picture 15" descr="A wheelchair with a stand&#10;&#10;Description automatically generated with medium confidence">
            <a:extLst>
              <a:ext uri="{FF2B5EF4-FFF2-40B4-BE49-F238E27FC236}">
                <a16:creationId xmlns:a16="http://schemas.microsoft.com/office/drawing/2014/main" id="{2AB9FCE6-85EA-8B5E-AB08-1E4C6BF142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0416" y="3719583"/>
            <a:ext cx="2313713" cy="1542475"/>
          </a:xfrm>
          <a:prstGeom prst="rect">
            <a:avLst/>
          </a:prstGeom>
        </p:spPr>
      </p:pic>
      <p:pic>
        <p:nvPicPr>
          <p:cNvPr id="18" name="Picture 17" descr="A treadmill in a room&#10;&#10;Description automatically generated">
            <a:extLst>
              <a:ext uri="{FF2B5EF4-FFF2-40B4-BE49-F238E27FC236}">
                <a16:creationId xmlns:a16="http://schemas.microsoft.com/office/drawing/2014/main" id="{4BA3C498-3C22-2883-BBF4-94E2BBFE102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3832" y="3750137"/>
            <a:ext cx="2313712" cy="1542475"/>
          </a:xfrm>
          <a:prstGeom prst="rect">
            <a:avLst/>
          </a:prstGeom>
        </p:spPr>
      </p:pic>
      <p:pic>
        <p:nvPicPr>
          <p:cNvPr id="19" name="Content Placeholder 8" descr="A person in a wheelchair and a nurse&#10;&#10;Description automatically generated">
            <a:extLst>
              <a:ext uri="{FF2B5EF4-FFF2-40B4-BE49-F238E27FC236}">
                <a16:creationId xmlns:a16="http://schemas.microsoft.com/office/drawing/2014/main" id="{F4A2651A-2CFC-CA15-3070-F4EA6AC9BE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522" y="3364518"/>
            <a:ext cx="2035411" cy="1357619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C3AC2-EB7C-8185-978B-9380AB0B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7CE1-B2CA-4368-B6A0-BC5278C3116B}" type="datetime1">
              <a:rPr lang="fi-FI" smtClean="0"/>
              <a:t>3.5.2024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38BC4E-CE96-8A56-5D65-79990C48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A55E4-ECAB-051C-7D74-4FF6C3D7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t>18</a:t>
            </a:fld>
            <a:endParaRPr lang="fi-FI"/>
          </a:p>
        </p:txBody>
      </p:sp>
      <p:pic>
        <p:nvPicPr>
          <p:cNvPr id="5" name="Content Placeholder 7" descr="A graph of a graph showing different types of training&#10;&#10;Description automatically generated with medium confidence">
            <a:extLst>
              <a:ext uri="{FF2B5EF4-FFF2-40B4-BE49-F238E27FC236}">
                <a16:creationId xmlns:a16="http://schemas.microsoft.com/office/drawing/2014/main" id="{1CC6EA3B-30C9-657E-0CE2-A1820A5959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5" y="5342393"/>
            <a:ext cx="2180132" cy="13134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85FB79-E219-67A4-B741-8985721A258D}"/>
              </a:ext>
            </a:extLst>
          </p:cNvPr>
          <p:cNvSpPr txBox="1"/>
          <p:nvPr/>
        </p:nvSpPr>
        <p:spPr>
          <a:xfrm>
            <a:off x="2731904" y="5841038"/>
            <a:ext cx="4810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fi-FI" sz="1200" dirty="0" err="1"/>
              <a:t>Morone</a:t>
            </a:r>
            <a:r>
              <a:rPr lang="fi-FI" sz="1200" dirty="0"/>
              <a:t> et al. 2017. R</a:t>
            </a:r>
            <a:r>
              <a:rPr lang="en-US" sz="1200" dirty="0" err="1"/>
              <a:t>obot</a:t>
            </a:r>
            <a:r>
              <a:rPr lang="en-US" sz="1200" dirty="0"/>
              <a:t>-assisted gait training for stroke patients: </a:t>
            </a:r>
          </a:p>
          <a:p>
            <a:r>
              <a:rPr lang="en-US" sz="1200" dirty="0"/>
              <a:t>current state of the art and perspectives of robotics. </a:t>
            </a:r>
          </a:p>
          <a:p>
            <a:r>
              <a:rPr lang="en-US" sz="1200" dirty="0"/>
              <a:t>Neuropsychiatric Disease and Treatment 13 1303–1311.)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415874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 descr="A computer monitor on a desk&#10;&#10;Description automatically generated">
            <a:extLst>
              <a:ext uri="{FF2B5EF4-FFF2-40B4-BE49-F238E27FC236}">
                <a16:creationId xmlns:a16="http://schemas.microsoft.com/office/drawing/2014/main" id="{91E14C00-2BF1-87D4-224A-C34838029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18"/>
          <a:stretch/>
        </p:blipFill>
        <p:spPr>
          <a:xfrm>
            <a:off x="7276092" y="0"/>
            <a:ext cx="4897734" cy="6305140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290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229430 w 5527848"/>
              <a:gd name="connsiteY0" fmla="*/ 4482346 h 5344735"/>
              <a:gd name="connsiteX1" fmla="*/ 761334 w 5527848"/>
              <a:gd name="connsiteY1" fmla="*/ 3920463 h 5344735"/>
              <a:gd name="connsiteX2" fmla="*/ 693876 w 5527848"/>
              <a:gd name="connsiteY2" fmla="*/ 3545363 h 5344735"/>
              <a:gd name="connsiteX3" fmla="*/ 607014 w 5527848"/>
              <a:gd name="connsiteY3" fmla="*/ 3110625 h 5344735"/>
              <a:gd name="connsiteX4" fmla="*/ 560385 w 5527848"/>
              <a:gd name="connsiteY4" fmla="*/ 2448496 h 5344735"/>
              <a:gd name="connsiteX5" fmla="*/ 1012371 w 5527848"/>
              <a:gd name="connsiteY5" fmla="*/ 1862648 h 5344735"/>
              <a:gd name="connsiteX6" fmla="*/ 1178592 w 5527848"/>
              <a:gd name="connsiteY6" fmla="*/ 1539213 h 5344735"/>
              <a:gd name="connsiteX7" fmla="*/ 1384568 w 5527848"/>
              <a:gd name="connsiteY7" fmla="*/ 1192699 h 5344735"/>
              <a:gd name="connsiteX8" fmla="*/ 2561297 w 5527848"/>
              <a:gd name="connsiteY8" fmla="*/ 504588 h 5344735"/>
              <a:gd name="connsiteX9" fmla="*/ 3611517 w 5527848"/>
              <a:gd name="connsiteY9" fmla="*/ 352835 h 5344735"/>
              <a:gd name="connsiteX10" fmla="*/ 4446695 w 5527848"/>
              <a:gd name="connsiteY10" fmla="*/ 537437 h 5344735"/>
              <a:gd name="connsiteX11" fmla="*/ 5000030 w 5527848"/>
              <a:gd name="connsiteY11" fmla="*/ 665402 h 5344735"/>
              <a:gd name="connsiteX12" fmla="*/ 5516469 w 5527848"/>
              <a:gd name="connsiteY12" fmla="*/ 105605 h 5344735"/>
              <a:gd name="connsiteX13" fmla="*/ 5527848 w 5527848"/>
              <a:gd name="connsiteY13" fmla="*/ 5339027 h 5344735"/>
              <a:gd name="connsiteX14" fmla="*/ 178034 w 5527848"/>
              <a:gd name="connsiteY14" fmla="*/ 5344735 h 5344735"/>
              <a:gd name="connsiteX15" fmla="*/ 1229430 w 5527848"/>
              <a:gd name="connsiteY15" fmla="*/ 4482346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773014 w 5606986"/>
              <a:gd name="connsiteY2" fmla="*/ 3545363 h 5344735"/>
              <a:gd name="connsiteX3" fmla="*/ 686152 w 5606986"/>
              <a:gd name="connsiteY3" fmla="*/ 3110625 h 5344735"/>
              <a:gd name="connsiteX4" fmla="*/ 639523 w 5606986"/>
              <a:gd name="connsiteY4" fmla="*/ 2448496 h 5344735"/>
              <a:gd name="connsiteX5" fmla="*/ 1091509 w 5606986"/>
              <a:gd name="connsiteY5" fmla="*/ 1862648 h 5344735"/>
              <a:gd name="connsiteX6" fmla="*/ 1257730 w 5606986"/>
              <a:gd name="connsiteY6" fmla="*/ 1539213 h 5344735"/>
              <a:gd name="connsiteX7" fmla="*/ 1463706 w 5606986"/>
              <a:gd name="connsiteY7" fmla="*/ 1192699 h 5344735"/>
              <a:gd name="connsiteX8" fmla="*/ 2640435 w 5606986"/>
              <a:gd name="connsiteY8" fmla="*/ 504588 h 5344735"/>
              <a:gd name="connsiteX9" fmla="*/ 3690655 w 5606986"/>
              <a:gd name="connsiteY9" fmla="*/ 352835 h 5344735"/>
              <a:gd name="connsiteX10" fmla="*/ 4525833 w 5606986"/>
              <a:gd name="connsiteY10" fmla="*/ 537437 h 5344735"/>
              <a:gd name="connsiteX11" fmla="*/ 5079168 w 5606986"/>
              <a:gd name="connsiteY11" fmla="*/ 665402 h 5344735"/>
              <a:gd name="connsiteX12" fmla="*/ 5595607 w 5606986"/>
              <a:gd name="connsiteY12" fmla="*/ 105605 h 5344735"/>
              <a:gd name="connsiteX13" fmla="*/ 5606986 w 5606986"/>
              <a:gd name="connsiteY13" fmla="*/ 5339027 h 5344735"/>
              <a:gd name="connsiteX14" fmla="*/ 257172 w 5606986"/>
              <a:gd name="connsiteY14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639523 w 5606986"/>
              <a:gd name="connsiteY3" fmla="*/ 2448496 h 5344735"/>
              <a:gd name="connsiteX4" fmla="*/ 1091509 w 5606986"/>
              <a:gd name="connsiteY4" fmla="*/ 1862648 h 5344735"/>
              <a:gd name="connsiteX5" fmla="*/ 1257730 w 5606986"/>
              <a:gd name="connsiteY5" fmla="*/ 1539213 h 5344735"/>
              <a:gd name="connsiteX6" fmla="*/ 1463706 w 5606986"/>
              <a:gd name="connsiteY6" fmla="*/ 1192699 h 5344735"/>
              <a:gd name="connsiteX7" fmla="*/ 2640435 w 5606986"/>
              <a:gd name="connsiteY7" fmla="*/ 504588 h 5344735"/>
              <a:gd name="connsiteX8" fmla="*/ 3690655 w 5606986"/>
              <a:gd name="connsiteY8" fmla="*/ 352835 h 5344735"/>
              <a:gd name="connsiteX9" fmla="*/ 4525833 w 5606986"/>
              <a:gd name="connsiteY9" fmla="*/ 537437 h 5344735"/>
              <a:gd name="connsiteX10" fmla="*/ 5079168 w 5606986"/>
              <a:gd name="connsiteY10" fmla="*/ 665402 h 5344735"/>
              <a:gd name="connsiteX11" fmla="*/ 5595607 w 5606986"/>
              <a:gd name="connsiteY11" fmla="*/ 105605 h 5344735"/>
              <a:gd name="connsiteX12" fmla="*/ 5606986 w 5606986"/>
              <a:gd name="connsiteY12" fmla="*/ 5339027 h 5344735"/>
              <a:gd name="connsiteX13" fmla="*/ 257172 w 5606986"/>
              <a:gd name="connsiteY13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091509 w 5606986"/>
              <a:gd name="connsiteY3" fmla="*/ 1862648 h 5344735"/>
              <a:gd name="connsiteX4" fmla="*/ 1257730 w 5606986"/>
              <a:gd name="connsiteY4" fmla="*/ 1539213 h 5344735"/>
              <a:gd name="connsiteX5" fmla="*/ 1463706 w 5606986"/>
              <a:gd name="connsiteY5" fmla="*/ 1192699 h 5344735"/>
              <a:gd name="connsiteX6" fmla="*/ 2640435 w 5606986"/>
              <a:gd name="connsiteY6" fmla="*/ 504588 h 5344735"/>
              <a:gd name="connsiteX7" fmla="*/ 3690655 w 5606986"/>
              <a:gd name="connsiteY7" fmla="*/ 352835 h 5344735"/>
              <a:gd name="connsiteX8" fmla="*/ 4525833 w 5606986"/>
              <a:gd name="connsiteY8" fmla="*/ 537437 h 5344735"/>
              <a:gd name="connsiteX9" fmla="*/ 5079168 w 5606986"/>
              <a:gd name="connsiteY9" fmla="*/ 665402 h 5344735"/>
              <a:gd name="connsiteX10" fmla="*/ 5595607 w 5606986"/>
              <a:gd name="connsiteY10" fmla="*/ 105605 h 5344735"/>
              <a:gd name="connsiteX11" fmla="*/ 5606986 w 5606986"/>
              <a:gd name="connsiteY11" fmla="*/ 5339027 h 5344735"/>
              <a:gd name="connsiteX12" fmla="*/ 257172 w 5606986"/>
              <a:gd name="connsiteY12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257730 w 5606986"/>
              <a:gd name="connsiteY3" fmla="*/ 1539213 h 5344735"/>
              <a:gd name="connsiteX4" fmla="*/ 1463706 w 5606986"/>
              <a:gd name="connsiteY4" fmla="*/ 1192699 h 5344735"/>
              <a:gd name="connsiteX5" fmla="*/ 2640435 w 5606986"/>
              <a:gd name="connsiteY5" fmla="*/ 504588 h 5344735"/>
              <a:gd name="connsiteX6" fmla="*/ 3690655 w 5606986"/>
              <a:gd name="connsiteY6" fmla="*/ 352835 h 5344735"/>
              <a:gd name="connsiteX7" fmla="*/ 4525833 w 5606986"/>
              <a:gd name="connsiteY7" fmla="*/ 537437 h 5344735"/>
              <a:gd name="connsiteX8" fmla="*/ 5079168 w 5606986"/>
              <a:gd name="connsiteY8" fmla="*/ 665402 h 5344735"/>
              <a:gd name="connsiteX9" fmla="*/ 5595607 w 5606986"/>
              <a:gd name="connsiteY9" fmla="*/ 105605 h 5344735"/>
              <a:gd name="connsiteX10" fmla="*/ 5606986 w 5606986"/>
              <a:gd name="connsiteY10" fmla="*/ 5339027 h 5344735"/>
              <a:gd name="connsiteX11" fmla="*/ 257172 w 5606986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675324 w 5596158"/>
              <a:gd name="connsiteY2" fmla="*/ 3110625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43897 w 5596158"/>
              <a:gd name="connsiteY2" fmla="*/ 2742136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993403 w 5596158"/>
              <a:gd name="connsiteY4" fmla="*/ 501212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00305 h 5300305"/>
              <a:gd name="connsiteX1" fmla="*/ 911530 w 5596158"/>
              <a:gd name="connsiteY1" fmla="*/ 3898779 h 5300305"/>
              <a:gd name="connsiteX2" fmla="*/ 1130249 w 5596158"/>
              <a:gd name="connsiteY2" fmla="*/ 2693157 h 5300305"/>
              <a:gd name="connsiteX3" fmla="*/ 1205959 w 5596158"/>
              <a:gd name="connsiteY3" fmla="*/ 1603965 h 5300305"/>
              <a:gd name="connsiteX4" fmla="*/ 993403 w 5596158"/>
              <a:gd name="connsiteY4" fmla="*/ 456782 h 5300305"/>
              <a:gd name="connsiteX5" fmla="*/ 2552269 w 5596158"/>
              <a:gd name="connsiteY5" fmla="*/ 564791 h 5300305"/>
              <a:gd name="connsiteX6" fmla="*/ 3679827 w 5596158"/>
              <a:gd name="connsiteY6" fmla="*/ 308405 h 5300305"/>
              <a:gd name="connsiteX7" fmla="*/ 4515005 w 5596158"/>
              <a:gd name="connsiteY7" fmla="*/ 493007 h 5300305"/>
              <a:gd name="connsiteX8" fmla="*/ 5068340 w 5596158"/>
              <a:gd name="connsiteY8" fmla="*/ 620972 h 5300305"/>
              <a:gd name="connsiteX9" fmla="*/ 5584779 w 5596158"/>
              <a:gd name="connsiteY9" fmla="*/ 61175 h 5300305"/>
              <a:gd name="connsiteX10" fmla="*/ 5596158 w 5596158"/>
              <a:gd name="connsiteY10" fmla="*/ 5294597 h 5300305"/>
              <a:gd name="connsiteX11" fmla="*/ 246344 w 5596158"/>
              <a:gd name="connsiteY11" fmla="*/ 5300305 h 5300305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4515005 w 5596158"/>
              <a:gd name="connsiteY7" fmla="*/ 435125 h 5242423"/>
              <a:gd name="connsiteX8" fmla="*/ 5068340 w 5596158"/>
              <a:gd name="connsiteY8" fmla="*/ 563090 h 5242423"/>
              <a:gd name="connsiteX9" fmla="*/ 5584779 w 5596158"/>
              <a:gd name="connsiteY9" fmla="*/ 3293 h 5242423"/>
              <a:gd name="connsiteX10" fmla="*/ 5596158 w 5596158"/>
              <a:gd name="connsiteY10" fmla="*/ 5236715 h 5242423"/>
              <a:gd name="connsiteX11" fmla="*/ 246344 w 5596158"/>
              <a:gd name="connsiteY11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41066 h 5241066"/>
              <a:gd name="connsiteX1" fmla="*/ 911530 w 5596158"/>
              <a:gd name="connsiteY1" fmla="*/ 3839540 h 5241066"/>
              <a:gd name="connsiteX2" fmla="*/ 1130249 w 5596158"/>
              <a:gd name="connsiteY2" fmla="*/ 2633918 h 5241066"/>
              <a:gd name="connsiteX3" fmla="*/ 1205959 w 5596158"/>
              <a:gd name="connsiteY3" fmla="*/ 1544726 h 5241066"/>
              <a:gd name="connsiteX4" fmla="*/ 993403 w 5596158"/>
              <a:gd name="connsiteY4" fmla="*/ 397543 h 5241066"/>
              <a:gd name="connsiteX5" fmla="*/ 2552269 w 5596158"/>
              <a:gd name="connsiteY5" fmla="*/ 505552 h 5241066"/>
              <a:gd name="connsiteX6" fmla="*/ 3866347 w 5596158"/>
              <a:gd name="connsiteY6" fmla="*/ 704091 h 5241066"/>
              <a:gd name="connsiteX7" fmla="*/ 5027396 w 5596158"/>
              <a:gd name="connsiteY7" fmla="*/ 1266868 h 5241066"/>
              <a:gd name="connsiteX8" fmla="*/ 5584779 w 5596158"/>
              <a:gd name="connsiteY8" fmla="*/ 1936 h 5241066"/>
              <a:gd name="connsiteX9" fmla="*/ 5596158 w 5596158"/>
              <a:gd name="connsiteY9" fmla="*/ 5235358 h 5241066"/>
              <a:gd name="connsiteX10" fmla="*/ 246344 w 5596158"/>
              <a:gd name="connsiteY10" fmla="*/ 5241066 h 5241066"/>
              <a:gd name="connsiteX0" fmla="*/ 246344 w 5596158"/>
              <a:gd name="connsiteY0" fmla="*/ 5242927 h 5242927"/>
              <a:gd name="connsiteX1" fmla="*/ 911530 w 5596158"/>
              <a:gd name="connsiteY1" fmla="*/ 3841401 h 5242927"/>
              <a:gd name="connsiteX2" fmla="*/ 1130249 w 5596158"/>
              <a:gd name="connsiteY2" fmla="*/ 2635779 h 5242927"/>
              <a:gd name="connsiteX3" fmla="*/ 1205959 w 5596158"/>
              <a:gd name="connsiteY3" fmla="*/ 1546587 h 5242927"/>
              <a:gd name="connsiteX4" fmla="*/ 993403 w 5596158"/>
              <a:gd name="connsiteY4" fmla="*/ 399404 h 5242927"/>
              <a:gd name="connsiteX5" fmla="*/ 2552269 w 5596158"/>
              <a:gd name="connsiteY5" fmla="*/ 507413 h 5242927"/>
              <a:gd name="connsiteX6" fmla="*/ 3866347 w 5596158"/>
              <a:gd name="connsiteY6" fmla="*/ 705952 h 5242927"/>
              <a:gd name="connsiteX7" fmla="*/ 5050142 w 5596158"/>
              <a:gd name="connsiteY7" fmla="*/ 786508 h 5242927"/>
              <a:gd name="connsiteX8" fmla="*/ 5584779 w 5596158"/>
              <a:gd name="connsiteY8" fmla="*/ 3797 h 5242927"/>
              <a:gd name="connsiteX9" fmla="*/ 5596158 w 5596158"/>
              <a:gd name="connsiteY9" fmla="*/ 5237219 h 5242927"/>
              <a:gd name="connsiteX10" fmla="*/ 246344 w 5596158"/>
              <a:gd name="connsiteY10" fmla="*/ 5242927 h 5242927"/>
              <a:gd name="connsiteX0" fmla="*/ 246344 w 5596158"/>
              <a:gd name="connsiteY0" fmla="*/ 5239130 h 5239130"/>
              <a:gd name="connsiteX1" fmla="*/ 911530 w 5596158"/>
              <a:gd name="connsiteY1" fmla="*/ 3837604 h 5239130"/>
              <a:gd name="connsiteX2" fmla="*/ 1130249 w 5596158"/>
              <a:gd name="connsiteY2" fmla="*/ 2631982 h 5239130"/>
              <a:gd name="connsiteX3" fmla="*/ 1205959 w 5596158"/>
              <a:gd name="connsiteY3" fmla="*/ 1542790 h 5239130"/>
              <a:gd name="connsiteX4" fmla="*/ 993403 w 5596158"/>
              <a:gd name="connsiteY4" fmla="*/ 395607 h 5239130"/>
              <a:gd name="connsiteX5" fmla="*/ 2552269 w 5596158"/>
              <a:gd name="connsiteY5" fmla="*/ 503616 h 5239130"/>
              <a:gd name="connsiteX6" fmla="*/ 3866347 w 5596158"/>
              <a:gd name="connsiteY6" fmla="*/ 702155 h 5239130"/>
              <a:gd name="connsiteX7" fmla="*/ 5050142 w 5596158"/>
              <a:gd name="connsiteY7" fmla="*/ 782711 h 5239130"/>
              <a:gd name="connsiteX8" fmla="*/ 5584779 w 5596158"/>
              <a:gd name="connsiteY8" fmla="*/ 0 h 5239130"/>
              <a:gd name="connsiteX9" fmla="*/ 5596158 w 5596158"/>
              <a:gd name="connsiteY9" fmla="*/ 5233422 h 5239130"/>
              <a:gd name="connsiteX10" fmla="*/ 246344 w 5596158"/>
              <a:gd name="connsiteY10" fmla="*/ 5239130 h 5239130"/>
              <a:gd name="connsiteX0" fmla="*/ 246344 w 5596158"/>
              <a:gd name="connsiteY0" fmla="*/ 5345602 h 5345602"/>
              <a:gd name="connsiteX1" fmla="*/ 911530 w 5596158"/>
              <a:gd name="connsiteY1" fmla="*/ 3944076 h 5345602"/>
              <a:gd name="connsiteX2" fmla="*/ 1130249 w 5596158"/>
              <a:gd name="connsiteY2" fmla="*/ 2738454 h 5345602"/>
              <a:gd name="connsiteX3" fmla="*/ 1205959 w 5596158"/>
              <a:gd name="connsiteY3" fmla="*/ 1649262 h 5345602"/>
              <a:gd name="connsiteX4" fmla="*/ 993403 w 5596158"/>
              <a:gd name="connsiteY4" fmla="*/ 502079 h 5345602"/>
              <a:gd name="connsiteX5" fmla="*/ 2552269 w 5596158"/>
              <a:gd name="connsiteY5" fmla="*/ 610088 h 5345602"/>
              <a:gd name="connsiteX6" fmla="*/ 3866347 w 5596158"/>
              <a:gd name="connsiteY6" fmla="*/ 808627 h 5345602"/>
              <a:gd name="connsiteX7" fmla="*/ 5050142 w 5596158"/>
              <a:gd name="connsiteY7" fmla="*/ 889183 h 5345602"/>
              <a:gd name="connsiteX8" fmla="*/ 5584779 w 5596158"/>
              <a:gd name="connsiteY8" fmla="*/ 106472 h 5345602"/>
              <a:gd name="connsiteX9" fmla="*/ 5596158 w 5596158"/>
              <a:gd name="connsiteY9" fmla="*/ 5339894 h 5345602"/>
              <a:gd name="connsiteX10" fmla="*/ 246344 w 5596158"/>
              <a:gd name="connsiteY10" fmla="*/ 5345602 h 5345602"/>
              <a:gd name="connsiteX0" fmla="*/ 246344 w 5596158"/>
              <a:gd name="connsiteY0" fmla="*/ 5367299 h 5367299"/>
              <a:gd name="connsiteX1" fmla="*/ 911530 w 5596158"/>
              <a:gd name="connsiteY1" fmla="*/ 3965773 h 5367299"/>
              <a:gd name="connsiteX2" fmla="*/ 1130249 w 5596158"/>
              <a:gd name="connsiteY2" fmla="*/ 2760151 h 5367299"/>
              <a:gd name="connsiteX3" fmla="*/ 1205959 w 5596158"/>
              <a:gd name="connsiteY3" fmla="*/ 1670959 h 5367299"/>
              <a:gd name="connsiteX4" fmla="*/ 993403 w 5596158"/>
              <a:gd name="connsiteY4" fmla="*/ 523776 h 5367299"/>
              <a:gd name="connsiteX5" fmla="*/ 2552269 w 5596158"/>
              <a:gd name="connsiteY5" fmla="*/ 631785 h 5367299"/>
              <a:gd name="connsiteX6" fmla="*/ 3866347 w 5596158"/>
              <a:gd name="connsiteY6" fmla="*/ 830324 h 5367299"/>
              <a:gd name="connsiteX7" fmla="*/ 5050142 w 5596158"/>
              <a:gd name="connsiteY7" fmla="*/ 910880 h 5367299"/>
              <a:gd name="connsiteX8" fmla="*/ 5584779 w 5596158"/>
              <a:gd name="connsiteY8" fmla="*/ 128169 h 5367299"/>
              <a:gd name="connsiteX9" fmla="*/ 5596158 w 5596158"/>
              <a:gd name="connsiteY9" fmla="*/ 5361591 h 5367299"/>
              <a:gd name="connsiteX10" fmla="*/ 246344 w 5596158"/>
              <a:gd name="connsiteY10" fmla="*/ 5367299 h 5367299"/>
              <a:gd name="connsiteX0" fmla="*/ 246344 w 5596158"/>
              <a:gd name="connsiteY0" fmla="*/ 5338116 h 5338116"/>
              <a:gd name="connsiteX1" fmla="*/ 911530 w 5596158"/>
              <a:gd name="connsiteY1" fmla="*/ 3936590 h 5338116"/>
              <a:gd name="connsiteX2" fmla="*/ 1130249 w 5596158"/>
              <a:gd name="connsiteY2" fmla="*/ 2730968 h 5338116"/>
              <a:gd name="connsiteX3" fmla="*/ 1205959 w 5596158"/>
              <a:gd name="connsiteY3" fmla="*/ 1641776 h 5338116"/>
              <a:gd name="connsiteX4" fmla="*/ 993403 w 5596158"/>
              <a:gd name="connsiteY4" fmla="*/ 494593 h 5338116"/>
              <a:gd name="connsiteX5" fmla="*/ 2552269 w 5596158"/>
              <a:gd name="connsiteY5" fmla="*/ 602602 h 5338116"/>
              <a:gd name="connsiteX6" fmla="*/ 3866347 w 5596158"/>
              <a:gd name="connsiteY6" fmla="*/ 801141 h 5338116"/>
              <a:gd name="connsiteX7" fmla="*/ 5050142 w 5596158"/>
              <a:gd name="connsiteY7" fmla="*/ 881697 h 5338116"/>
              <a:gd name="connsiteX8" fmla="*/ 5584779 w 5596158"/>
              <a:gd name="connsiteY8" fmla="*/ 98986 h 5338116"/>
              <a:gd name="connsiteX9" fmla="*/ 5596158 w 5596158"/>
              <a:gd name="connsiteY9" fmla="*/ 5332408 h 5338116"/>
              <a:gd name="connsiteX10" fmla="*/ 246344 w 5596158"/>
              <a:gd name="connsiteY10" fmla="*/ 5338116 h 5338116"/>
              <a:gd name="connsiteX0" fmla="*/ 246344 w 5596158"/>
              <a:gd name="connsiteY0" fmla="*/ 5333017 h 5333017"/>
              <a:gd name="connsiteX1" fmla="*/ 911530 w 5596158"/>
              <a:gd name="connsiteY1" fmla="*/ 3931491 h 5333017"/>
              <a:gd name="connsiteX2" fmla="*/ 1130249 w 5596158"/>
              <a:gd name="connsiteY2" fmla="*/ 2725869 h 5333017"/>
              <a:gd name="connsiteX3" fmla="*/ 1205959 w 5596158"/>
              <a:gd name="connsiteY3" fmla="*/ 1636677 h 5333017"/>
              <a:gd name="connsiteX4" fmla="*/ 993403 w 5596158"/>
              <a:gd name="connsiteY4" fmla="*/ 489494 h 5333017"/>
              <a:gd name="connsiteX5" fmla="*/ 2552269 w 5596158"/>
              <a:gd name="connsiteY5" fmla="*/ 597503 h 5333017"/>
              <a:gd name="connsiteX6" fmla="*/ 3866347 w 5596158"/>
              <a:gd name="connsiteY6" fmla="*/ 796042 h 5333017"/>
              <a:gd name="connsiteX7" fmla="*/ 5050142 w 5596158"/>
              <a:gd name="connsiteY7" fmla="*/ 876598 h 5333017"/>
              <a:gd name="connsiteX8" fmla="*/ 5584779 w 5596158"/>
              <a:gd name="connsiteY8" fmla="*/ 93887 h 5333017"/>
              <a:gd name="connsiteX9" fmla="*/ 5596158 w 5596158"/>
              <a:gd name="connsiteY9" fmla="*/ 5327309 h 5333017"/>
              <a:gd name="connsiteX10" fmla="*/ 246344 w 5596158"/>
              <a:gd name="connsiteY10" fmla="*/ 5333017 h 53330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62613 h 5362613"/>
              <a:gd name="connsiteX1" fmla="*/ 911530 w 5596158"/>
              <a:gd name="connsiteY1" fmla="*/ 3961087 h 5362613"/>
              <a:gd name="connsiteX2" fmla="*/ 1130249 w 5596158"/>
              <a:gd name="connsiteY2" fmla="*/ 2755465 h 5362613"/>
              <a:gd name="connsiteX3" fmla="*/ 1205959 w 5596158"/>
              <a:gd name="connsiteY3" fmla="*/ 1666273 h 5362613"/>
              <a:gd name="connsiteX4" fmla="*/ 993403 w 5596158"/>
              <a:gd name="connsiteY4" fmla="*/ 519090 h 5362613"/>
              <a:gd name="connsiteX5" fmla="*/ 2552269 w 5596158"/>
              <a:gd name="connsiteY5" fmla="*/ 627099 h 5362613"/>
              <a:gd name="connsiteX6" fmla="*/ 3866347 w 5596158"/>
              <a:gd name="connsiteY6" fmla="*/ 825638 h 5362613"/>
              <a:gd name="connsiteX7" fmla="*/ 5050142 w 5596158"/>
              <a:gd name="connsiteY7" fmla="*/ 906194 h 5362613"/>
              <a:gd name="connsiteX8" fmla="*/ 5584779 w 5596158"/>
              <a:gd name="connsiteY8" fmla="*/ 123483 h 5362613"/>
              <a:gd name="connsiteX9" fmla="*/ 5596158 w 5596158"/>
              <a:gd name="connsiteY9" fmla="*/ 5356905 h 5362613"/>
              <a:gd name="connsiteX10" fmla="*/ 246344 w 5596158"/>
              <a:gd name="connsiteY10" fmla="*/ 5362613 h 5362613"/>
              <a:gd name="connsiteX0" fmla="*/ 246344 w 5596158"/>
              <a:gd name="connsiteY0" fmla="*/ 5348518 h 5348518"/>
              <a:gd name="connsiteX1" fmla="*/ 911530 w 5596158"/>
              <a:gd name="connsiteY1" fmla="*/ 3946992 h 5348518"/>
              <a:gd name="connsiteX2" fmla="*/ 1130249 w 5596158"/>
              <a:gd name="connsiteY2" fmla="*/ 2741370 h 5348518"/>
              <a:gd name="connsiteX3" fmla="*/ 1205959 w 5596158"/>
              <a:gd name="connsiteY3" fmla="*/ 1652178 h 5348518"/>
              <a:gd name="connsiteX4" fmla="*/ 993403 w 5596158"/>
              <a:gd name="connsiteY4" fmla="*/ 504995 h 5348518"/>
              <a:gd name="connsiteX5" fmla="*/ 2552269 w 5596158"/>
              <a:gd name="connsiteY5" fmla="*/ 613004 h 5348518"/>
              <a:gd name="connsiteX6" fmla="*/ 3866347 w 5596158"/>
              <a:gd name="connsiteY6" fmla="*/ 811543 h 5348518"/>
              <a:gd name="connsiteX7" fmla="*/ 5050142 w 5596158"/>
              <a:gd name="connsiteY7" fmla="*/ 892099 h 5348518"/>
              <a:gd name="connsiteX8" fmla="*/ 5584779 w 5596158"/>
              <a:gd name="connsiteY8" fmla="*/ 109388 h 5348518"/>
              <a:gd name="connsiteX9" fmla="*/ 5596158 w 5596158"/>
              <a:gd name="connsiteY9" fmla="*/ 5342810 h 5348518"/>
              <a:gd name="connsiteX10" fmla="*/ 246344 w 5596158"/>
              <a:gd name="connsiteY10" fmla="*/ 5348518 h 5348518"/>
              <a:gd name="connsiteX0" fmla="*/ 246344 w 5596158"/>
              <a:gd name="connsiteY0" fmla="*/ 5454343 h 5454343"/>
              <a:gd name="connsiteX1" fmla="*/ 911530 w 5596158"/>
              <a:gd name="connsiteY1" fmla="*/ 4052817 h 5454343"/>
              <a:gd name="connsiteX2" fmla="*/ 1130249 w 5596158"/>
              <a:gd name="connsiteY2" fmla="*/ 2847195 h 5454343"/>
              <a:gd name="connsiteX3" fmla="*/ 1205959 w 5596158"/>
              <a:gd name="connsiteY3" fmla="*/ 1758003 h 5454343"/>
              <a:gd name="connsiteX4" fmla="*/ 993403 w 5596158"/>
              <a:gd name="connsiteY4" fmla="*/ 610820 h 5454343"/>
              <a:gd name="connsiteX5" fmla="*/ 2552269 w 5596158"/>
              <a:gd name="connsiteY5" fmla="*/ 718829 h 5454343"/>
              <a:gd name="connsiteX6" fmla="*/ 3866347 w 5596158"/>
              <a:gd name="connsiteY6" fmla="*/ 917368 h 5454343"/>
              <a:gd name="connsiteX7" fmla="*/ 5050142 w 5596158"/>
              <a:gd name="connsiteY7" fmla="*/ 997924 h 5454343"/>
              <a:gd name="connsiteX8" fmla="*/ 5584779 w 5596158"/>
              <a:gd name="connsiteY8" fmla="*/ 215213 h 5454343"/>
              <a:gd name="connsiteX9" fmla="*/ 5596158 w 5596158"/>
              <a:gd name="connsiteY9" fmla="*/ 5448635 h 5454343"/>
              <a:gd name="connsiteX10" fmla="*/ 246344 w 5596158"/>
              <a:gd name="connsiteY10" fmla="*/ 5454343 h 5454343"/>
              <a:gd name="connsiteX0" fmla="*/ 246344 w 5596158"/>
              <a:gd name="connsiteY0" fmla="*/ 5375553 h 5375553"/>
              <a:gd name="connsiteX1" fmla="*/ 911530 w 5596158"/>
              <a:gd name="connsiteY1" fmla="*/ 3974027 h 5375553"/>
              <a:gd name="connsiteX2" fmla="*/ 1130249 w 5596158"/>
              <a:gd name="connsiteY2" fmla="*/ 2768405 h 5375553"/>
              <a:gd name="connsiteX3" fmla="*/ 1205959 w 5596158"/>
              <a:gd name="connsiteY3" fmla="*/ 1679213 h 5375553"/>
              <a:gd name="connsiteX4" fmla="*/ 993403 w 5596158"/>
              <a:gd name="connsiteY4" fmla="*/ 532030 h 5375553"/>
              <a:gd name="connsiteX5" fmla="*/ 2552269 w 5596158"/>
              <a:gd name="connsiteY5" fmla="*/ 640039 h 5375553"/>
              <a:gd name="connsiteX6" fmla="*/ 3866347 w 5596158"/>
              <a:gd name="connsiteY6" fmla="*/ 838578 h 5375553"/>
              <a:gd name="connsiteX7" fmla="*/ 5050142 w 5596158"/>
              <a:gd name="connsiteY7" fmla="*/ 919134 h 5375553"/>
              <a:gd name="connsiteX8" fmla="*/ 5584779 w 5596158"/>
              <a:gd name="connsiteY8" fmla="*/ 136423 h 5375553"/>
              <a:gd name="connsiteX9" fmla="*/ 5596158 w 5596158"/>
              <a:gd name="connsiteY9" fmla="*/ 5369845 h 5375553"/>
              <a:gd name="connsiteX10" fmla="*/ 246344 w 5596158"/>
              <a:gd name="connsiteY10" fmla="*/ 5375553 h 537555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300537 w 5650351"/>
              <a:gd name="connsiteY0" fmla="*/ 5349863 h 5349863"/>
              <a:gd name="connsiteX1" fmla="*/ 965723 w 5650351"/>
              <a:gd name="connsiteY1" fmla="*/ 3948337 h 5349863"/>
              <a:gd name="connsiteX2" fmla="*/ 1184442 w 5650351"/>
              <a:gd name="connsiteY2" fmla="*/ 2742715 h 5349863"/>
              <a:gd name="connsiteX3" fmla="*/ 1260152 w 5650351"/>
              <a:gd name="connsiteY3" fmla="*/ 1653523 h 5349863"/>
              <a:gd name="connsiteX4" fmla="*/ 1047596 w 5650351"/>
              <a:gd name="connsiteY4" fmla="*/ 506340 h 5349863"/>
              <a:gd name="connsiteX5" fmla="*/ 2606462 w 5650351"/>
              <a:gd name="connsiteY5" fmla="*/ 614349 h 5349863"/>
              <a:gd name="connsiteX6" fmla="*/ 3920540 w 5650351"/>
              <a:gd name="connsiteY6" fmla="*/ 812888 h 5349863"/>
              <a:gd name="connsiteX7" fmla="*/ 5104335 w 5650351"/>
              <a:gd name="connsiteY7" fmla="*/ 893444 h 5349863"/>
              <a:gd name="connsiteX8" fmla="*/ 5638972 w 5650351"/>
              <a:gd name="connsiteY8" fmla="*/ 110733 h 5349863"/>
              <a:gd name="connsiteX9" fmla="*/ 5650351 w 5650351"/>
              <a:gd name="connsiteY9" fmla="*/ 5344155 h 5349863"/>
              <a:gd name="connsiteX10" fmla="*/ 300537 w 5650351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748527 w 5351282"/>
              <a:gd name="connsiteY4" fmla="*/ 506340 h 5349863"/>
              <a:gd name="connsiteX5" fmla="*/ 2307393 w 5351282"/>
              <a:gd name="connsiteY5" fmla="*/ 614349 h 5349863"/>
              <a:gd name="connsiteX6" fmla="*/ 3621471 w 5351282"/>
              <a:gd name="connsiteY6" fmla="*/ 812888 h 5349863"/>
              <a:gd name="connsiteX7" fmla="*/ 4805266 w 5351282"/>
              <a:gd name="connsiteY7" fmla="*/ 893444 h 5349863"/>
              <a:gd name="connsiteX8" fmla="*/ 5339903 w 5351282"/>
              <a:gd name="connsiteY8" fmla="*/ 110733 h 5349863"/>
              <a:gd name="connsiteX9" fmla="*/ 5351282 w 5351282"/>
              <a:gd name="connsiteY9" fmla="*/ 5344155 h 5349863"/>
              <a:gd name="connsiteX10" fmla="*/ 1468 w 5351282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2307393 w 5351282"/>
              <a:gd name="connsiteY5" fmla="*/ 613004 h 5348518"/>
              <a:gd name="connsiteX6" fmla="*/ 3621471 w 5351282"/>
              <a:gd name="connsiteY6" fmla="*/ 811543 h 5348518"/>
              <a:gd name="connsiteX7" fmla="*/ 4805266 w 5351282"/>
              <a:gd name="connsiteY7" fmla="*/ 892099 h 5348518"/>
              <a:gd name="connsiteX8" fmla="*/ 5339903 w 5351282"/>
              <a:gd name="connsiteY8" fmla="*/ 109388 h 5348518"/>
              <a:gd name="connsiteX9" fmla="*/ 5351282 w 5351282"/>
              <a:gd name="connsiteY9" fmla="*/ 5342810 h 5348518"/>
              <a:gd name="connsiteX10" fmla="*/ 1468 w 5351282"/>
              <a:gd name="connsiteY10" fmla="*/ 5348518 h 5348518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3621471 w 5351282"/>
              <a:gd name="connsiteY5" fmla="*/ 811543 h 5348518"/>
              <a:gd name="connsiteX6" fmla="*/ 4805266 w 5351282"/>
              <a:gd name="connsiteY6" fmla="*/ 892099 h 5348518"/>
              <a:gd name="connsiteX7" fmla="*/ 5339903 w 5351282"/>
              <a:gd name="connsiteY7" fmla="*/ 109388 h 5348518"/>
              <a:gd name="connsiteX8" fmla="*/ 5351282 w 5351282"/>
              <a:gd name="connsiteY8" fmla="*/ 5342810 h 5348518"/>
              <a:gd name="connsiteX9" fmla="*/ 1468 w 5351282"/>
              <a:gd name="connsiteY9" fmla="*/ 5348518 h 5348518"/>
              <a:gd name="connsiteX0" fmla="*/ 1468 w 5351282"/>
              <a:gd name="connsiteY0" fmla="*/ 5239130 h 5239130"/>
              <a:gd name="connsiteX1" fmla="*/ 666654 w 5351282"/>
              <a:gd name="connsiteY1" fmla="*/ 3837604 h 5239130"/>
              <a:gd name="connsiteX2" fmla="*/ 885373 w 5351282"/>
              <a:gd name="connsiteY2" fmla="*/ 2631982 h 5239130"/>
              <a:gd name="connsiteX3" fmla="*/ 961083 w 5351282"/>
              <a:gd name="connsiteY3" fmla="*/ 1542790 h 5239130"/>
              <a:gd name="connsiteX4" fmla="*/ 82295 w 5351282"/>
              <a:gd name="connsiteY4" fmla="*/ 381781 h 5239130"/>
              <a:gd name="connsiteX5" fmla="*/ 4805266 w 5351282"/>
              <a:gd name="connsiteY5" fmla="*/ 782711 h 5239130"/>
              <a:gd name="connsiteX6" fmla="*/ 5339903 w 5351282"/>
              <a:gd name="connsiteY6" fmla="*/ 0 h 5239130"/>
              <a:gd name="connsiteX7" fmla="*/ 5351282 w 5351282"/>
              <a:gd name="connsiteY7" fmla="*/ 5233422 h 5239130"/>
              <a:gd name="connsiteX8" fmla="*/ 1468 w 5351282"/>
              <a:gd name="connsiteY8" fmla="*/ 5239130 h 5239130"/>
              <a:gd name="connsiteX0" fmla="*/ 1468 w 5351282"/>
              <a:gd name="connsiteY0" fmla="*/ 5562120 h 5562120"/>
              <a:gd name="connsiteX1" fmla="*/ 666654 w 5351282"/>
              <a:gd name="connsiteY1" fmla="*/ 4160594 h 5562120"/>
              <a:gd name="connsiteX2" fmla="*/ 885373 w 5351282"/>
              <a:gd name="connsiteY2" fmla="*/ 2954972 h 5562120"/>
              <a:gd name="connsiteX3" fmla="*/ 961083 w 5351282"/>
              <a:gd name="connsiteY3" fmla="*/ 1865780 h 5562120"/>
              <a:gd name="connsiteX4" fmla="*/ 82295 w 5351282"/>
              <a:gd name="connsiteY4" fmla="*/ 704771 h 5562120"/>
              <a:gd name="connsiteX5" fmla="*/ 5339903 w 5351282"/>
              <a:gd name="connsiteY5" fmla="*/ 322990 h 5562120"/>
              <a:gd name="connsiteX6" fmla="*/ 5351282 w 5351282"/>
              <a:gd name="connsiteY6" fmla="*/ 5556412 h 5562120"/>
              <a:gd name="connsiteX7" fmla="*/ 1468 w 5351282"/>
              <a:gd name="connsiteY7" fmla="*/ 5562120 h 5562120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276812 h 5276812"/>
              <a:gd name="connsiteX1" fmla="*/ 666654 w 5351282"/>
              <a:gd name="connsiteY1" fmla="*/ 3875286 h 5276812"/>
              <a:gd name="connsiteX2" fmla="*/ 885373 w 5351282"/>
              <a:gd name="connsiteY2" fmla="*/ 2669664 h 5276812"/>
              <a:gd name="connsiteX3" fmla="*/ 961083 w 5351282"/>
              <a:gd name="connsiteY3" fmla="*/ 1580472 h 5276812"/>
              <a:gd name="connsiteX4" fmla="*/ 82295 w 5351282"/>
              <a:gd name="connsiteY4" fmla="*/ 419463 h 5276812"/>
              <a:gd name="connsiteX5" fmla="*/ 4472137 w 5351282"/>
              <a:gd name="connsiteY5" fmla="*/ 425722 h 5276812"/>
              <a:gd name="connsiteX6" fmla="*/ 5351282 w 5351282"/>
              <a:gd name="connsiteY6" fmla="*/ 5271104 h 5276812"/>
              <a:gd name="connsiteX7" fmla="*/ 1468 w 5351282"/>
              <a:gd name="connsiteY7" fmla="*/ 5276812 h 5276812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322178 h 5322178"/>
              <a:gd name="connsiteX1" fmla="*/ 666654 w 5351282"/>
              <a:gd name="connsiteY1" fmla="*/ 3920652 h 5322178"/>
              <a:gd name="connsiteX2" fmla="*/ 885373 w 5351282"/>
              <a:gd name="connsiteY2" fmla="*/ 2715030 h 5322178"/>
              <a:gd name="connsiteX3" fmla="*/ 961083 w 5351282"/>
              <a:gd name="connsiteY3" fmla="*/ 1625838 h 5322178"/>
              <a:gd name="connsiteX4" fmla="*/ 82295 w 5351282"/>
              <a:gd name="connsiteY4" fmla="*/ 464829 h 5322178"/>
              <a:gd name="connsiteX5" fmla="*/ 4399114 w 5351282"/>
              <a:gd name="connsiteY5" fmla="*/ 403927 h 5322178"/>
              <a:gd name="connsiteX6" fmla="*/ 5351282 w 5351282"/>
              <a:gd name="connsiteY6" fmla="*/ 5316470 h 5322178"/>
              <a:gd name="connsiteX7" fmla="*/ 1468 w 5351282"/>
              <a:gd name="connsiteY7" fmla="*/ 5322178 h 5322178"/>
              <a:gd name="connsiteX0" fmla="*/ 1468 w 5351282"/>
              <a:gd name="connsiteY0" fmla="*/ 5275993 h 5275993"/>
              <a:gd name="connsiteX1" fmla="*/ 666654 w 5351282"/>
              <a:gd name="connsiteY1" fmla="*/ 3874467 h 5275993"/>
              <a:gd name="connsiteX2" fmla="*/ 885373 w 5351282"/>
              <a:gd name="connsiteY2" fmla="*/ 2668845 h 5275993"/>
              <a:gd name="connsiteX3" fmla="*/ 961083 w 5351282"/>
              <a:gd name="connsiteY3" fmla="*/ 1579653 h 5275993"/>
              <a:gd name="connsiteX4" fmla="*/ 82295 w 5351282"/>
              <a:gd name="connsiteY4" fmla="*/ 418644 h 5275993"/>
              <a:gd name="connsiteX5" fmla="*/ 4375718 w 5351282"/>
              <a:gd name="connsiteY5" fmla="*/ 426146 h 5275993"/>
              <a:gd name="connsiteX6" fmla="*/ 5351282 w 5351282"/>
              <a:gd name="connsiteY6" fmla="*/ 5270285 h 5275993"/>
              <a:gd name="connsiteX7" fmla="*/ 1468 w 5351282"/>
              <a:gd name="connsiteY7" fmla="*/ 5275993 h 5275993"/>
              <a:gd name="connsiteX0" fmla="*/ 1468 w 5351282"/>
              <a:gd name="connsiteY0" fmla="*/ 4970027 h 4970027"/>
              <a:gd name="connsiteX1" fmla="*/ 666654 w 5351282"/>
              <a:gd name="connsiteY1" fmla="*/ 3568501 h 4970027"/>
              <a:gd name="connsiteX2" fmla="*/ 885373 w 5351282"/>
              <a:gd name="connsiteY2" fmla="*/ 2362879 h 4970027"/>
              <a:gd name="connsiteX3" fmla="*/ 961083 w 5351282"/>
              <a:gd name="connsiteY3" fmla="*/ 1273687 h 4970027"/>
              <a:gd name="connsiteX4" fmla="*/ 82295 w 5351282"/>
              <a:gd name="connsiteY4" fmla="*/ 112678 h 4970027"/>
              <a:gd name="connsiteX5" fmla="*/ 4375718 w 5351282"/>
              <a:gd name="connsiteY5" fmla="*/ 120180 h 4970027"/>
              <a:gd name="connsiteX6" fmla="*/ 5351282 w 5351282"/>
              <a:gd name="connsiteY6" fmla="*/ 4964319 h 4970027"/>
              <a:gd name="connsiteX7" fmla="*/ 1468 w 5351282"/>
              <a:gd name="connsiteY7" fmla="*/ 4970027 h 4970027"/>
              <a:gd name="connsiteX0" fmla="*/ 1468 w 5351282"/>
              <a:gd name="connsiteY0" fmla="*/ 4857349 h 4857349"/>
              <a:gd name="connsiteX1" fmla="*/ 666654 w 5351282"/>
              <a:gd name="connsiteY1" fmla="*/ 3455823 h 4857349"/>
              <a:gd name="connsiteX2" fmla="*/ 885373 w 5351282"/>
              <a:gd name="connsiteY2" fmla="*/ 2250201 h 4857349"/>
              <a:gd name="connsiteX3" fmla="*/ 961083 w 5351282"/>
              <a:gd name="connsiteY3" fmla="*/ 1161009 h 4857349"/>
              <a:gd name="connsiteX4" fmla="*/ 82295 w 5351282"/>
              <a:gd name="connsiteY4" fmla="*/ 0 h 4857349"/>
              <a:gd name="connsiteX5" fmla="*/ 4375718 w 5351282"/>
              <a:gd name="connsiteY5" fmla="*/ 7502 h 4857349"/>
              <a:gd name="connsiteX6" fmla="*/ 5351282 w 5351282"/>
              <a:gd name="connsiteY6" fmla="*/ 4851641 h 4857349"/>
              <a:gd name="connsiteX7" fmla="*/ 1468 w 5351282"/>
              <a:gd name="connsiteY7" fmla="*/ 4857349 h 485734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4 w 4377359"/>
              <a:gd name="connsiteY6" fmla="*/ 4943988 h 4943988"/>
              <a:gd name="connsiteX7" fmla="*/ 1468 w 4377359"/>
              <a:gd name="connsiteY7" fmla="*/ 4853929 h 4943988"/>
              <a:gd name="connsiteX0" fmla="*/ 1468 w 4403759"/>
              <a:gd name="connsiteY0" fmla="*/ 4853929 h 4971350"/>
              <a:gd name="connsiteX1" fmla="*/ 666654 w 4403759"/>
              <a:gd name="connsiteY1" fmla="*/ 3452403 h 4971350"/>
              <a:gd name="connsiteX2" fmla="*/ 885373 w 4403759"/>
              <a:gd name="connsiteY2" fmla="*/ 2246781 h 4971350"/>
              <a:gd name="connsiteX3" fmla="*/ 961083 w 4403759"/>
              <a:gd name="connsiteY3" fmla="*/ 1157589 h 4971350"/>
              <a:gd name="connsiteX4" fmla="*/ 82295 w 4403759"/>
              <a:gd name="connsiteY4" fmla="*/ 0 h 4971350"/>
              <a:gd name="connsiteX5" fmla="*/ 4375718 w 4403759"/>
              <a:gd name="connsiteY5" fmla="*/ 4082 h 4971350"/>
              <a:gd name="connsiteX6" fmla="*/ 4403759 w 4403759"/>
              <a:gd name="connsiteY6" fmla="*/ 4971350 h 4971350"/>
              <a:gd name="connsiteX7" fmla="*/ 1468 w 4403759"/>
              <a:gd name="connsiteY7" fmla="*/ 4853929 h 4971350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5 w 4377359"/>
              <a:gd name="connsiteY6" fmla="*/ 4943988 h 4943988"/>
              <a:gd name="connsiteX7" fmla="*/ 1468 w 4377359"/>
              <a:gd name="connsiteY7" fmla="*/ 4853929 h 4943988"/>
              <a:gd name="connsiteX0" fmla="*/ 1468 w 4395868"/>
              <a:gd name="connsiteY0" fmla="*/ 4853929 h 4943988"/>
              <a:gd name="connsiteX1" fmla="*/ 666654 w 4395868"/>
              <a:gd name="connsiteY1" fmla="*/ 3452403 h 4943988"/>
              <a:gd name="connsiteX2" fmla="*/ 885373 w 4395868"/>
              <a:gd name="connsiteY2" fmla="*/ 2246781 h 4943988"/>
              <a:gd name="connsiteX3" fmla="*/ 961083 w 4395868"/>
              <a:gd name="connsiteY3" fmla="*/ 1157589 h 4943988"/>
              <a:gd name="connsiteX4" fmla="*/ 82295 w 4395868"/>
              <a:gd name="connsiteY4" fmla="*/ 0 h 4943988"/>
              <a:gd name="connsiteX5" fmla="*/ 4375718 w 4395868"/>
              <a:gd name="connsiteY5" fmla="*/ 4082 h 4943988"/>
              <a:gd name="connsiteX6" fmla="*/ 4372565 w 4395868"/>
              <a:gd name="connsiteY6" fmla="*/ 4943988 h 4943988"/>
              <a:gd name="connsiteX7" fmla="*/ 1468 w 4395868"/>
              <a:gd name="connsiteY7" fmla="*/ 4853929 h 4943988"/>
              <a:gd name="connsiteX0" fmla="*/ 1468 w 4378831"/>
              <a:gd name="connsiteY0" fmla="*/ 4853929 h 4943988"/>
              <a:gd name="connsiteX1" fmla="*/ 666654 w 4378831"/>
              <a:gd name="connsiteY1" fmla="*/ 3452403 h 4943988"/>
              <a:gd name="connsiteX2" fmla="*/ 885373 w 4378831"/>
              <a:gd name="connsiteY2" fmla="*/ 2246781 h 4943988"/>
              <a:gd name="connsiteX3" fmla="*/ 961083 w 4378831"/>
              <a:gd name="connsiteY3" fmla="*/ 1157589 h 4943988"/>
              <a:gd name="connsiteX4" fmla="*/ 82295 w 4378831"/>
              <a:gd name="connsiteY4" fmla="*/ 0 h 4943988"/>
              <a:gd name="connsiteX5" fmla="*/ 4375718 w 4378831"/>
              <a:gd name="connsiteY5" fmla="*/ 4082 h 4943988"/>
              <a:gd name="connsiteX6" fmla="*/ 4372565 w 4378831"/>
              <a:gd name="connsiteY6" fmla="*/ 4943988 h 4943988"/>
              <a:gd name="connsiteX7" fmla="*/ 1468 w 4378831"/>
              <a:gd name="connsiteY7" fmla="*/ 4853929 h 4943988"/>
              <a:gd name="connsiteX0" fmla="*/ 1468 w 4375718"/>
              <a:gd name="connsiteY0" fmla="*/ 4853929 h 4943988"/>
              <a:gd name="connsiteX1" fmla="*/ 666654 w 4375718"/>
              <a:gd name="connsiteY1" fmla="*/ 3452403 h 4943988"/>
              <a:gd name="connsiteX2" fmla="*/ 885373 w 4375718"/>
              <a:gd name="connsiteY2" fmla="*/ 2246781 h 4943988"/>
              <a:gd name="connsiteX3" fmla="*/ 961083 w 4375718"/>
              <a:gd name="connsiteY3" fmla="*/ 1157589 h 4943988"/>
              <a:gd name="connsiteX4" fmla="*/ 82295 w 4375718"/>
              <a:gd name="connsiteY4" fmla="*/ 0 h 4943988"/>
              <a:gd name="connsiteX5" fmla="*/ 4375718 w 4375718"/>
              <a:gd name="connsiteY5" fmla="*/ 4082 h 4943988"/>
              <a:gd name="connsiteX6" fmla="*/ 4372565 w 4375718"/>
              <a:gd name="connsiteY6" fmla="*/ 4943988 h 4943988"/>
              <a:gd name="connsiteX7" fmla="*/ 1468 w 4375718"/>
              <a:gd name="connsiteY7" fmla="*/ 4853929 h 4943988"/>
              <a:gd name="connsiteX0" fmla="*/ 14366 w 4373019"/>
              <a:gd name="connsiteY0" fmla="*/ 4942855 h 4943988"/>
              <a:gd name="connsiteX1" fmla="*/ 663955 w 4373019"/>
              <a:gd name="connsiteY1" fmla="*/ 3452403 h 4943988"/>
              <a:gd name="connsiteX2" fmla="*/ 882674 w 4373019"/>
              <a:gd name="connsiteY2" fmla="*/ 2246781 h 4943988"/>
              <a:gd name="connsiteX3" fmla="*/ 958384 w 4373019"/>
              <a:gd name="connsiteY3" fmla="*/ 1157589 h 4943988"/>
              <a:gd name="connsiteX4" fmla="*/ 79596 w 4373019"/>
              <a:gd name="connsiteY4" fmla="*/ 0 h 4943988"/>
              <a:gd name="connsiteX5" fmla="*/ 4373019 w 4373019"/>
              <a:gd name="connsiteY5" fmla="*/ 4082 h 4943988"/>
              <a:gd name="connsiteX6" fmla="*/ 4369866 w 4373019"/>
              <a:gd name="connsiteY6" fmla="*/ 4943988 h 4943988"/>
              <a:gd name="connsiteX7" fmla="*/ 14366 w 4373019"/>
              <a:gd name="connsiteY7" fmla="*/ 4942855 h 4943988"/>
              <a:gd name="connsiteX0" fmla="*/ 15807 w 4374460"/>
              <a:gd name="connsiteY0" fmla="*/ 4942855 h 4943988"/>
              <a:gd name="connsiteX1" fmla="*/ 665396 w 4374460"/>
              <a:gd name="connsiteY1" fmla="*/ 3452403 h 4943988"/>
              <a:gd name="connsiteX2" fmla="*/ 884115 w 4374460"/>
              <a:gd name="connsiteY2" fmla="*/ 2246781 h 4943988"/>
              <a:gd name="connsiteX3" fmla="*/ 959825 w 4374460"/>
              <a:gd name="connsiteY3" fmla="*/ 1157589 h 4943988"/>
              <a:gd name="connsiteX4" fmla="*/ 81037 w 4374460"/>
              <a:gd name="connsiteY4" fmla="*/ 0 h 4943988"/>
              <a:gd name="connsiteX5" fmla="*/ 4374460 w 4374460"/>
              <a:gd name="connsiteY5" fmla="*/ 4082 h 4943988"/>
              <a:gd name="connsiteX6" fmla="*/ 4371307 w 4374460"/>
              <a:gd name="connsiteY6" fmla="*/ 4943988 h 4943988"/>
              <a:gd name="connsiteX7" fmla="*/ 15807 w 4374460"/>
              <a:gd name="connsiteY7" fmla="*/ 4942855 h 4943988"/>
              <a:gd name="connsiteX0" fmla="*/ 14236 w 4372889"/>
              <a:gd name="connsiteY0" fmla="*/ 4942855 h 4943988"/>
              <a:gd name="connsiteX1" fmla="*/ 702817 w 4372889"/>
              <a:gd name="connsiteY1" fmla="*/ 3418201 h 4943988"/>
              <a:gd name="connsiteX2" fmla="*/ 882544 w 4372889"/>
              <a:gd name="connsiteY2" fmla="*/ 2246781 h 4943988"/>
              <a:gd name="connsiteX3" fmla="*/ 958254 w 4372889"/>
              <a:gd name="connsiteY3" fmla="*/ 1157589 h 4943988"/>
              <a:gd name="connsiteX4" fmla="*/ 79466 w 4372889"/>
              <a:gd name="connsiteY4" fmla="*/ 0 h 4943988"/>
              <a:gd name="connsiteX5" fmla="*/ 4372889 w 4372889"/>
              <a:gd name="connsiteY5" fmla="*/ 4082 h 4943988"/>
              <a:gd name="connsiteX6" fmla="*/ 4369736 w 4372889"/>
              <a:gd name="connsiteY6" fmla="*/ 4943988 h 4943988"/>
              <a:gd name="connsiteX7" fmla="*/ 14236 w 4372889"/>
              <a:gd name="connsiteY7" fmla="*/ 4942855 h 4943988"/>
              <a:gd name="connsiteX0" fmla="*/ 14379 w 4373032"/>
              <a:gd name="connsiteY0" fmla="*/ 4942855 h 4943988"/>
              <a:gd name="connsiteX1" fmla="*/ 699061 w 4373032"/>
              <a:gd name="connsiteY1" fmla="*/ 3414781 h 4943988"/>
              <a:gd name="connsiteX2" fmla="*/ 882687 w 4373032"/>
              <a:gd name="connsiteY2" fmla="*/ 2246781 h 4943988"/>
              <a:gd name="connsiteX3" fmla="*/ 958397 w 4373032"/>
              <a:gd name="connsiteY3" fmla="*/ 1157589 h 4943988"/>
              <a:gd name="connsiteX4" fmla="*/ 79609 w 4373032"/>
              <a:gd name="connsiteY4" fmla="*/ 0 h 4943988"/>
              <a:gd name="connsiteX5" fmla="*/ 4373032 w 4373032"/>
              <a:gd name="connsiteY5" fmla="*/ 4082 h 4943988"/>
              <a:gd name="connsiteX6" fmla="*/ 4369879 w 4373032"/>
              <a:gd name="connsiteY6" fmla="*/ 4943988 h 4943988"/>
              <a:gd name="connsiteX7" fmla="*/ 14379 w 4373032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881409 w 4371754"/>
              <a:gd name="connsiteY2" fmla="*/ 2246781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034 w 4374687"/>
              <a:gd name="connsiteY0" fmla="*/ 4942855 h 4943988"/>
              <a:gd name="connsiteX1" fmla="*/ 700716 w 4374687"/>
              <a:gd name="connsiteY1" fmla="*/ 3414781 h 4943988"/>
              <a:gd name="connsiteX2" fmla="*/ 884342 w 4374687"/>
              <a:gd name="connsiteY2" fmla="*/ 2246781 h 4943988"/>
              <a:gd name="connsiteX3" fmla="*/ 960052 w 4374687"/>
              <a:gd name="connsiteY3" fmla="*/ 1157589 h 4943988"/>
              <a:gd name="connsiteX4" fmla="*/ 81264 w 4374687"/>
              <a:gd name="connsiteY4" fmla="*/ 0 h 4943988"/>
              <a:gd name="connsiteX5" fmla="*/ 4374687 w 4374687"/>
              <a:gd name="connsiteY5" fmla="*/ 4082 h 4943988"/>
              <a:gd name="connsiteX6" fmla="*/ 4371534 w 4374687"/>
              <a:gd name="connsiteY6" fmla="*/ 4943988 h 4943988"/>
              <a:gd name="connsiteX7" fmla="*/ 16034 w 4374687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816 w 4375469"/>
              <a:gd name="connsiteY0" fmla="*/ 4942855 h 4943988"/>
              <a:gd name="connsiteX1" fmla="*/ 701498 w 4375469"/>
              <a:gd name="connsiteY1" fmla="*/ 3414781 h 4943988"/>
              <a:gd name="connsiteX2" fmla="*/ 912420 w 4375469"/>
              <a:gd name="connsiteY2" fmla="*/ 2229680 h 4943988"/>
              <a:gd name="connsiteX3" fmla="*/ 960834 w 4375469"/>
              <a:gd name="connsiteY3" fmla="*/ 1157589 h 4943988"/>
              <a:gd name="connsiteX4" fmla="*/ 82046 w 4375469"/>
              <a:gd name="connsiteY4" fmla="*/ 0 h 4943988"/>
              <a:gd name="connsiteX5" fmla="*/ 4375469 w 4375469"/>
              <a:gd name="connsiteY5" fmla="*/ 4082 h 4943988"/>
              <a:gd name="connsiteX6" fmla="*/ 4372316 w 4375469"/>
              <a:gd name="connsiteY6" fmla="*/ 4943988 h 4943988"/>
              <a:gd name="connsiteX7" fmla="*/ 16816 w 4375469"/>
              <a:gd name="connsiteY7" fmla="*/ 4942855 h 4943988"/>
              <a:gd name="connsiteX0" fmla="*/ 19658 w 4378311"/>
              <a:gd name="connsiteY0" fmla="*/ 4942855 h 4943988"/>
              <a:gd name="connsiteX1" fmla="*/ 704340 w 4378311"/>
              <a:gd name="connsiteY1" fmla="*/ 3414781 h 4943988"/>
              <a:gd name="connsiteX2" fmla="*/ 915262 w 4378311"/>
              <a:gd name="connsiteY2" fmla="*/ 2229680 h 4943988"/>
              <a:gd name="connsiteX3" fmla="*/ 963676 w 4378311"/>
              <a:gd name="connsiteY3" fmla="*/ 1157589 h 4943988"/>
              <a:gd name="connsiteX4" fmla="*/ 84888 w 4378311"/>
              <a:gd name="connsiteY4" fmla="*/ 0 h 4943988"/>
              <a:gd name="connsiteX5" fmla="*/ 4378311 w 4378311"/>
              <a:gd name="connsiteY5" fmla="*/ 4082 h 4943988"/>
              <a:gd name="connsiteX6" fmla="*/ 4375158 w 4378311"/>
              <a:gd name="connsiteY6" fmla="*/ 4943988 h 4943988"/>
              <a:gd name="connsiteX7" fmla="*/ 19658 w 4378311"/>
              <a:gd name="connsiteY7" fmla="*/ 4942855 h 4943988"/>
              <a:gd name="connsiteX0" fmla="*/ 21121 w 4379774"/>
              <a:gd name="connsiteY0" fmla="*/ 4942855 h 4943988"/>
              <a:gd name="connsiteX1" fmla="*/ 705803 w 4379774"/>
              <a:gd name="connsiteY1" fmla="*/ 3414781 h 4943988"/>
              <a:gd name="connsiteX2" fmla="*/ 916725 w 4379774"/>
              <a:gd name="connsiteY2" fmla="*/ 2229680 h 4943988"/>
              <a:gd name="connsiteX3" fmla="*/ 965139 w 4379774"/>
              <a:gd name="connsiteY3" fmla="*/ 1157589 h 4943988"/>
              <a:gd name="connsiteX4" fmla="*/ 86351 w 4379774"/>
              <a:gd name="connsiteY4" fmla="*/ 0 h 4943988"/>
              <a:gd name="connsiteX5" fmla="*/ 4379774 w 4379774"/>
              <a:gd name="connsiteY5" fmla="*/ 4082 h 4943988"/>
              <a:gd name="connsiteX6" fmla="*/ 4376621 w 4379774"/>
              <a:gd name="connsiteY6" fmla="*/ 4943988 h 4943988"/>
              <a:gd name="connsiteX7" fmla="*/ 21121 w 4379774"/>
              <a:gd name="connsiteY7" fmla="*/ 4942855 h 4943988"/>
              <a:gd name="connsiteX0" fmla="*/ 19659 w 4378312"/>
              <a:gd name="connsiteY0" fmla="*/ 4942855 h 4943988"/>
              <a:gd name="connsiteX1" fmla="*/ 704341 w 4378312"/>
              <a:gd name="connsiteY1" fmla="*/ 3414781 h 4943988"/>
              <a:gd name="connsiteX2" fmla="*/ 915263 w 4378312"/>
              <a:gd name="connsiteY2" fmla="*/ 2229680 h 4943988"/>
              <a:gd name="connsiteX3" fmla="*/ 963677 w 4378312"/>
              <a:gd name="connsiteY3" fmla="*/ 1157589 h 4943988"/>
              <a:gd name="connsiteX4" fmla="*/ 84889 w 4378312"/>
              <a:gd name="connsiteY4" fmla="*/ 0 h 4943988"/>
              <a:gd name="connsiteX5" fmla="*/ 4378312 w 4378312"/>
              <a:gd name="connsiteY5" fmla="*/ 4082 h 4943988"/>
              <a:gd name="connsiteX6" fmla="*/ 4375159 w 4378312"/>
              <a:gd name="connsiteY6" fmla="*/ 4943988 h 4943988"/>
              <a:gd name="connsiteX7" fmla="*/ 19659 w 4378312"/>
              <a:gd name="connsiteY7" fmla="*/ 4942855 h 494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312" h="4943988">
                <a:moveTo>
                  <a:pt x="19659" y="4942855"/>
                </a:moveTo>
                <a:cubicBezTo>
                  <a:pt x="-63776" y="4414745"/>
                  <a:pt x="261575" y="3808816"/>
                  <a:pt x="704341" y="3414781"/>
                </a:cubicBezTo>
                <a:cubicBezTo>
                  <a:pt x="-106067" y="4095399"/>
                  <a:pt x="-432268" y="2743414"/>
                  <a:pt x="915263" y="2229680"/>
                </a:cubicBezTo>
                <a:cubicBezTo>
                  <a:pt x="-262988" y="2551454"/>
                  <a:pt x="-324027" y="1056487"/>
                  <a:pt x="963677" y="1157589"/>
                </a:cubicBezTo>
                <a:cubicBezTo>
                  <a:pt x="191768" y="1006426"/>
                  <a:pt x="-151927" y="489690"/>
                  <a:pt x="84889" y="0"/>
                </a:cubicBezTo>
                <a:lnTo>
                  <a:pt x="4378312" y="4082"/>
                </a:lnTo>
                <a:cubicBezTo>
                  <a:pt x="4377520" y="1312354"/>
                  <a:pt x="4378819" y="3332710"/>
                  <a:pt x="4375159" y="4943988"/>
                </a:cubicBezTo>
                <a:lnTo>
                  <a:pt x="19659" y="4942855"/>
                </a:lnTo>
                <a:close/>
              </a:path>
            </a:pathLst>
          </a:cu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81C07-F5FB-4E87-CD90-3856027A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3073-0FD4-4682-8960-4E43A9B60956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706F7-DEA8-D5E9-1C48-7EF3E5E7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03299-D80C-C552-4243-3910A558F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19</a:t>
            </a:fld>
            <a:endParaRPr lang="fi-FI"/>
          </a:p>
        </p:txBody>
      </p:sp>
      <p:pic>
        <p:nvPicPr>
          <p:cNvPr id="12" name="Content Placeholder 11" descr="A person and person exercising on a gym machine&#10;&#10;Description automatically generated">
            <a:extLst>
              <a:ext uri="{FF2B5EF4-FFF2-40B4-BE49-F238E27FC236}">
                <a16:creationId xmlns:a16="http://schemas.microsoft.com/office/drawing/2014/main" id="{0F1B3773-3EF1-6892-7770-04CACA96424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289" y="2319838"/>
            <a:ext cx="6043043" cy="4030663"/>
          </a:xfrm>
        </p:spPr>
      </p:pic>
      <p:pic>
        <p:nvPicPr>
          <p:cNvPr id="14" name="Picture 13" descr="A person in a pool with a person in the water&#10;&#10;Description automatically generated">
            <a:extLst>
              <a:ext uri="{FF2B5EF4-FFF2-40B4-BE49-F238E27FC236}">
                <a16:creationId xmlns:a16="http://schemas.microsoft.com/office/drawing/2014/main" id="{4227765D-2605-2627-EBE8-F249710706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6" y="0"/>
            <a:ext cx="4644521" cy="3097658"/>
          </a:xfrm>
          <a:prstGeom prst="rect">
            <a:avLst/>
          </a:prstGeom>
        </p:spPr>
      </p:pic>
      <p:pic>
        <p:nvPicPr>
          <p:cNvPr id="5" name="Content Placeholder 8" descr="A person holding a ball&#10;&#10;Description automatically generated">
            <a:extLst>
              <a:ext uri="{FF2B5EF4-FFF2-40B4-BE49-F238E27FC236}">
                <a16:creationId xmlns:a16="http://schemas.microsoft.com/office/drawing/2014/main" id="{EC074E93-5FB3-D0E7-6647-70BE659CF0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r="-3" b="-3"/>
          <a:stretch/>
        </p:blipFill>
        <p:spPr>
          <a:xfrm>
            <a:off x="0" y="2979415"/>
            <a:ext cx="3920803" cy="2711510"/>
          </a:xfrm>
          <a:prstGeom prst="rect">
            <a:avLst/>
          </a:prstGeom>
          <a:noFill/>
        </p:spPr>
      </p:pic>
      <p:pic>
        <p:nvPicPr>
          <p:cNvPr id="6" name="Content Placeholder 8" descr="A person and child looking at a screen&#10;&#10;Description automatically generated">
            <a:extLst>
              <a:ext uri="{FF2B5EF4-FFF2-40B4-BE49-F238E27FC236}">
                <a16:creationId xmlns:a16="http://schemas.microsoft.com/office/drawing/2014/main" id="{108F71BB-DF85-C679-A841-7380A02695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8" b="-3"/>
          <a:stretch/>
        </p:blipFill>
        <p:spPr>
          <a:xfrm>
            <a:off x="4555377" y="0"/>
            <a:ext cx="3376273" cy="2334929"/>
          </a:xfrm>
          <a:prstGeom prst="rect">
            <a:avLst/>
          </a:prstGeom>
          <a:noFill/>
        </p:spPr>
      </p:pic>
      <p:pic>
        <p:nvPicPr>
          <p:cNvPr id="7" name="Content Placeholder 10" descr="A person in green shirt cutting an apple&#10;&#10;Description automatically generated">
            <a:extLst>
              <a:ext uri="{FF2B5EF4-FFF2-40B4-BE49-F238E27FC236}">
                <a16:creationId xmlns:a16="http://schemas.microsoft.com/office/drawing/2014/main" id="{3FEA4CDD-B6A1-4DBA-4347-A448CC63BE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r="23869"/>
          <a:stretch/>
        </p:blipFill>
        <p:spPr>
          <a:xfrm>
            <a:off x="8832817" y="2534834"/>
            <a:ext cx="3347919" cy="4309973"/>
          </a:xfrm>
          <a:custGeom>
            <a:avLst/>
            <a:gdLst>
              <a:gd name="connsiteX0" fmla="*/ -14 w 5346000"/>
              <a:gd name="connsiteY0" fmla="*/ 3439043 h 5347547"/>
              <a:gd name="connsiteX1" fmla="*/ 823221 w 5346000"/>
              <a:gd name="connsiteY1" fmla="*/ 2379896 h 5347547"/>
              <a:gd name="connsiteX2" fmla="*/ 529418 w 5346000"/>
              <a:gd name="connsiteY2" fmla="*/ 1059152 h 5347547"/>
              <a:gd name="connsiteX3" fmla="*/ 1849780 w 5346000"/>
              <a:gd name="connsiteY3" fmla="*/ 1059154 h 5347547"/>
              <a:gd name="connsiteX4" fmla="*/ 2673000 w 5346000"/>
              <a:gd name="connsiteY4" fmla="*/ 0 h 5347547"/>
              <a:gd name="connsiteX5" fmla="*/ 3496220 w 5346000"/>
              <a:gd name="connsiteY5" fmla="*/ 1059154 h 5347547"/>
              <a:gd name="connsiteX6" fmla="*/ 4816582 w 5346000"/>
              <a:gd name="connsiteY6" fmla="*/ 1059152 h 5347547"/>
              <a:gd name="connsiteX7" fmla="*/ 4522779 w 5346000"/>
              <a:gd name="connsiteY7" fmla="*/ 2379896 h 5347547"/>
              <a:gd name="connsiteX8" fmla="*/ 5346014 w 5346000"/>
              <a:gd name="connsiteY8" fmla="*/ 3439043 h 5347547"/>
              <a:gd name="connsiteX9" fmla="*/ 4156402 w 5346000"/>
              <a:gd name="connsiteY9" fmla="*/ 4026829 h 5347547"/>
              <a:gd name="connsiteX10" fmla="*/ 3862590 w 5346000"/>
              <a:gd name="connsiteY10" fmla="*/ 5347575 h 5347547"/>
              <a:gd name="connsiteX11" fmla="*/ 2673000 w 5346000"/>
              <a:gd name="connsiteY11" fmla="*/ 4759783 h 5347547"/>
              <a:gd name="connsiteX12" fmla="*/ 1483410 w 5346000"/>
              <a:gd name="connsiteY12" fmla="*/ 5347575 h 5347547"/>
              <a:gd name="connsiteX13" fmla="*/ 1189598 w 5346000"/>
              <a:gd name="connsiteY13" fmla="*/ 4026829 h 5347547"/>
              <a:gd name="connsiteX14" fmla="*/ -14 w 5346000"/>
              <a:gd name="connsiteY14" fmla="*/ 3439043 h 5347547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529432 w 5346028"/>
              <a:gd name="connsiteY2" fmla="*/ 1059152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39043 h 5347575"/>
              <a:gd name="connsiteX1" fmla="*/ 823235 w 5346028"/>
              <a:gd name="connsiteY1" fmla="*/ 2379896 h 5347575"/>
              <a:gd name="connsiteX2" fmla="*/ 482018 w 5346028"/>
              <a:gd name="connsiteY2" fmla="*/ 1275899 h 5347575"/>
              <a:gd name="connsiteX3" fmla="*/ 1863341 w 5346028"/>
              <a:gd name="connsiteY3" fmla="*/ 395367 h 5347575"/>
              <a:gd name="connsiteX4" fmla="*/ 2673014 w 5346028"/>
              <a:gd name="connsiteY4" fmla="*/ 0 h 5347575"/>
              <a:gd name="connsiteX5" fmla="*/ 3496234 w 5346028"/>
              <a:gd name="connsiteY5" fmla="*/ 1059154 h 5347575"/>
              <a:gd name="connsiteX6" fmla="*/ 4816596 w 5346028"/>
              <a:gd name="connsiteY6" fmla="*/ 1059152 h 5347575"/>
              <a:gd name="connsiteX7" fmla="*/ 4522793 w 5346028"/>
              <a:gd name="connsiteY7" fmla="*/ 2379896 h 5347575"/>
              <a:gd name="connsiteX8" fmla="*/ 5346028 w 5346028"/>
              <a:gd name="connsiteY8" fmla="*/ 3439043 h 5347575"/>
              <a:gd name="connsiteX9" fmla="*/ 4156416 w 5346028"/>
              <a:gd name="connsiteY9" fmla="*/ 4026829 h 5347575"/>
              <a:gd name="connsiteX10" fmla="*/ 3862604 w 5346028"/>
              <a:gd name="connsiteY10" fmla="*/ 5347575 h 5347575"/>
              <a:gd name="connsiteX11" fmla="*/ 2673014 w 5346028"/>
              <a:gd name="connsiteY11" fmla="*/ 4759783 h 5347575"/>
              <a:gd name="connsiteX12" fmla="*/ 1483424 w 5346028"/>
              <a:gd name="connsiteY12" fmla="*/ 5347575 h 5347575"/>
              <a:gd name="connsiteX13" fmla="*/ 1189612 w 5346028"/>
              <a:gd name="connsiteY13" fmla="*/ 4026829 h 5347575"/>
              <a:gd name="connsiteX14" fmla="*/ 0 w 5346028"/>
              <a:gd name="connsiteY14" fmla="*/ 3439043 h 5347575"/>
              <a:gd name="connsiteX0" fmla="*/ 0 w 5346028"/>
              <a:gd name="connsiteY0" fmla="*/ 3418723 h 5327255"/>
              <a:gd name="connsiteX1" fmla="*/ 823235 w 5346028"/>
              <a:gd name="connsiteY1" fmla="*/ 2359576 h 5327255"/>
              <a:gd name="connsiteX2" fmla="*/ 482018 w 5346028"/>
              <a:gd name="connsiteY2" fmla="*/ 1255579 h 5327255"/>
              <a:gd name="connsiteX3" fmla="*/ 1863341 w 5346028"/>
              <a:gd name="connsiteY3" fmla="*/ 375047 h 5327255"/>
              <a:gd name="connsiteX4" fmla="*/ 3241974 w 5346028"/>
              <a:gd name="connsiteY4" fmla="*/ 0 h 5327255"/>
              <a:gd name="connsiteX5" fmla="*/ 3496234 w 5346028"/>
              <a:gd name="connsiteY5" fmla="*/ 1038834 h 5327255"/>
              <a:gd name="connsiteX6" fmla="*/ 4816596 w 5346028"/>
              <a:gd name="connsiteY6" fmla="*/ 1038832 h 5327255"/>
              <a:gd name="connsiteX7" fmla="*/ 4522793 w 5346028"/>
              <a:gd name="connsiteY7" fmla="*/ 2359576 h 5327255"/>
              <a:gd name="connsiteX8" fmla="*/ 5346028 w 5346028"/>
              <a:gd name="connsiteY8" fmla="*/ 3418723 h 5327255"/>
              <a:gd name="connsiteX9" fmla="*/ 4156416 w 5346028"/>
              <a:gd name="connsiteY9" fmla="*/ 4006509 h 5327255"/>
              <a:gd name="connsiteX10" fmla="*/ 3862604 w 5346028"/>
              <a:gd name="connsiteY10" fmla="*/ 5327255 h 5327255"/>
              <a:gd name="connsiteX11" fmla="*/ 2673014 w 5346028"/>
              <a:gd name="connsiteY11" fmla="*/ 4739463 h 5327255"/>
              <a:gd name="connsiteX12" fmla="*/ 1483424 w 5346028"/>
              <a:gd name="connsiteY12" fmla="*/ 5327255 h 5327255"/>
              <a:gd name="connsiteX13" fmla="*/ 1189612 w 5346028"/>
              <a:gd name="connsiteY13" fmla="*/ 4006509 h 5327255"/>
              <a:gd name="connsiteX14" fmla="*/ 0 w 5346028"/>
              <a:gd name="connsiteY14" fmla="*/ 3418723 h 5327255"/>
              <a:gd name="connsiteX0" fmla="*/ 0 w 5346028"/>
              <a:gd name="connsiteY0" fmla="*/ 3418806 h 5327338"/>
              <a:gd name="connsiteX1" fmla="*/ 823235 w 5346028"/>
              <a:gd name="connsiteY1" fmla="*/ 2359659 h 5327338"/>
              <a:gd name="connsiteX2" fmla="*/ 482018 w 5346028"/>
              <a:gd name="connsiteY2" fmla="*/ 1255662 h 5327338"/>
              <a:gd name="connsiteX3" fmla="*/ 1863341 w 5346028"/>
              <a:gd name="connsiteY3" fmla="*/ 375130 h 5327338"/>
              <a:gd name="connsiteX4" fmla="*/ 3241974 w 5346028"/>
              <a:gd name="connsiteY4" fmla="*/ 83 h 5327338"/>
              <a:gd name="connsiteX5" fmla="*/ 3496234 w 5346028"/>
              <a:gd name="connsiteY5" fmla="*/ 1038917 h 5327338"/>
              <a:gd name="connsiteX6" fmla="*/ 4816596 w 5346028"/>
              <a:gd name="connsiteY6" fmla="*/ 1038915 h 5327338"/>
              <a:gd name="connsiteX7" fmla="*/ 4522793 w 5346028"/>
              <a:gd name="connsiteY7" fmla="*/ 2359659 h 5327338"/>
              <a:gd name="connsiteX8" fmla="*/ 5346028 w 5346028"/>
              <a:gd name="connsiteY8" fmla="*/ 3418806 h 5327338"/>
              <a:gd name="connsiteX9" fmla="*/ 4156416 w 5346028"/>
              <a:gd name="connsiteY9" fmla="*/ 4006592 h 5327338"/>
              <a:gd name="connsiteX10" fmla="*/ 3862604 w 5346028"/>
              <a:gd name="connsiteY10" fmla="*/ 5327338 h 5327338"/>
              <a:gd name="connsiteX11" fmla="*/ 2673014 w 5346028"/>
              <a:gd name="connsiteY11" fmla="*/ 4739546 h 5327338"/>
              <a:gd name="connsiteX12" fmla="*/ 1483424 w 5346028"/>
              <a:gd name="connsiteY12" fmla="*/ 5327338 h 5327338"/>
              <a:gd name="connsiteX13" fmla="*/ 1189612 w 5346028"/>
              <a:gd name="connsiteY13" fmla="*/ 4006592 h 5327338"/>
              <a:gd name="connsiteX14" fmla="*/ 0 w 5346028"/>
              <a:gd name="connsiteY14" fmla="*/ 3418806 h 5327338"/>
              <a:gd name="connsiteX0" fmla="*/ 0 w 5346028"/>
              <a:gd name="connsiteY0" fmla="*/ 3419966 h 5328498"/>
              <a:gd name="connsiteX1" fmla="*/ 823235 w 5346028"/>
              <a:gd name="connsiteY1" fmla="*/ 2360819 h 5328498"/>
              <a:gd name="connsiteX2" fmla="*/ 482018 w 5346028"/>
              <a:gd name="connsiteY2" fmla="*/ 1256822 h 5328498"/>
              <a:gd name="connsiteX3" fmla="*/ 1863341 w 5346028"/>
              <a:gd name="connsiteY3" fmla="*/ 376290 h 5328498"/>
              <a:gd name="connsiteX4" fmla="*/ 3241974 w 5346028"/>
              <a:gd name="connsiteY4" fmla="*/ 1243 h 5328498"/>
              <a:gd name="connsiteX5" fmla="*/ 3496234 w 5346028"/>
              <a:gd name="connsiteY5" fmla="*/ 1040077 h 5328498"/>
              <a:gd name="connsiteX6" fmla="*/ 4816596 w 5346028"/>
              <a:gd name="connsiteY6" fmla="*/ 1040075 h 5328498"/>
              <a:gd name="connsiteX7" fmla="*/ 4522793 w 5346028"/>
              <a:gd name="connsiteY7" fmla="*/ 2360819 h 5328498"/>
              <a:gd name="connsiteX8" fmla="*/ 5346028 w 5346028"/>
              <a:gd name="connsiteY8" fmla="*/ 3419966 h 5328498"/>
              <a:gd name="connsiteX9" fmla="*/ 4156416 w 5346028"/>
              <a:gd name="connsiteY9" fmla="*/ 4007752 h 5328498"/>
              <a:gd name="connsiteX10" fmla="*/ 3862604 w 5346028"/>
              <a:gd name="connsiteY10" fmla="*/ 5328498 h 5328498"/>
              <a:gd name="connsiteX11" fmla="*/ 2673014 w 5346028"/>
              <a:gd name="connsiteY11" fmla="*/ 4740706 h 5328498"/>
              <a:gd name="connsiteX12" fmla="*/ 1483424 w 5346028"/>
              <a:gd name="connsiteY12" fmla="*/ 5328498 h 5328498"/>
              <a:gd name="connsiteX13" fmla="*/ 1189612 w 5346028"/>
              <a:gd name="connsiteY13" fmla="*/ 4007752 h 5328498"/>
              <a:gd name="connsiteX14" fmla="*/ 0 w 5346028"/>
              <a:gd name="connsiteY14" fmla="*/ 3419966 h 5328498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81535 h 5390067"/>
              <a:gd name="connsiteX1" fmla="*/ 823235 w 5358901"/>
              <a:gd name="connsiteY1" fmla="*/ 2422388 h 5390067"/>
              <a:gd name="connsiteX2" fmla="*/ 482018 w 5358901"/>
              <a:gd name="connsiteY2" fmla="*/ 1318391 h 5390067"/>
              <a:gd name="connsiteX3" fmla="*/ 1863341 w 5358901"/>
              <a:gd name="connsiteY3" fmla="*/ 437859 h 5390067"/>
              <a:gd name="connsiteX4" fmla="*/ 3241974 w 5358901"/>
              <a:gd name="connsiteY4" fmla="*/ 62812 h 5390067"/>
              <a:gd name="connsiteX5" fmla="*/ 5358901 w 5358901"/>
              <a:gd name="connsiteY5" fmla="*/ 1629966 h 5390067"/>
              <a:gd name="connsiteX6" fmla="*/ 4816596 w 5358901"/>
              <a:gd name="connsiteY6" fmla="*/ 1101644 h 5390067"/>
              <a:gd name="connsiteX7" fmla="*/ 4522793 w 5358901"/>
              <a:gd name="connsiteY7" fmla="*/ 2422388 h 5390067"/>
              <a:gd name="connsiteX8" fmla="*/ 5346028 w 5358901"/>
              <a:gd name="connsiteY8" fmla="*/ 3481535 h 5390067"/>
              <a:gd name="connsiteX9" fmla="*/ 4156416 w 5358901"/>
              <a:gd name="connsiteY9" fmla="*/ 4069321 h 5390067"/>
              <a:gd name="connsiteX10" fmla="*/ 3862604 w 5358901"/>
              <a:gd name="connsiteY10" fmla="*/ 5390067 h 5390067"/>
              <a:gd name="connsiteX11" fmla="*/ 2673014 w 5358901"/>
              <a:gd name="connsiteY11" fmla="*/ 4802275 h 5390067"/>
              <a:gd name="connsiteX12" fmla="*/ 1483424 w 5358901"/>
              <a:gd name="connsiteY12" fmla="*/ 5390067 h 5390067"/>
              <a:gd name="connsiteX13" fmla="*/ 1189612 w 5358901"/>
              <a:gd name="connsiteY13" fmla="*/ 4069321 h 5390067"/>
              <a:gd name="connsiteX14" fmla="*/ 0 w 5358901"/>
              <a:gd name="connsiteY14" fmla="*/ 3481535 h 5390067"/>
              <a:gd name="connsiteX0" fmla="*/ 0 w 5358901"/>
              <a:gd name="connsiteY0" fmla="*/ 3426622 h 5335154"/>
              <a:gd name="connsiteX1" fmla="*/ 823235 w 5358901"/>
              <a:gd name="connsiteY1" fmla="*/ 2367475 h 5335154"/>
              <a:gd name="connsiteX2" fmla="*/ 482018 w 5358901"/>
              <a:gd name="connsiteY2" fmla="*/ 1263478 h 5335154"/>
              <a:gd name="connsiteX3" fmla="*/ 1863341 w 5358901"/>
              <a:gd name="connsiteY3" fmla="*/ 382946 h 5335154"/>
              <a:gd name="connsiteX4" fmla="*/ 3241974 w 5358901"/>
              <a:gd name="connsiteY4" fmla="*/ 7899 h 5335154"/>
              <a:gd name="connsiteX5" fmla="*/ 5358901 w 5358901"/>
              <a:gd name="connsiteY5" fmla="*/ 1575053 h 5335154"/>
              <a:gd name="connsiteX6" fmla="*/ 4816596 w 5358901"/>
              <a:gd name="connsiteY6" fmla="*/ 1046731 h 5335154"/>
              <a:gd name="connsiteX7" fmla="*/ 4522793 w 5358901"/>
              <a:gd name="connsiteY7" fmla="*/ 2367475 h 5335154"/>
              <a:gd name="connsiteX8" fmla="*/ 5346028 w 5358901"/>
              <a:gd name="connsiteY8" fmla="*/ 3426622 h 5335154"/>
              <a:gd name="connsiteX9" fmla="*/ 4156416 w 5358901"/>
              <a:gd name="connsiteY9" fmla="*/ 4014408 h 5335154"/>
              <a:gd name="connsiteX10" fmla="*/ 3862604 w 5358901"/>
              <a:gd name="connsiteY10" fmla="*/ 5335154 h 5335154"/>
              <a:gd name="connsiteX11" fmla="*/ 2673014 w 5358901"/>
              <a:gd name="connsiteY11" fmla="*/ 4747362 h 5335154"/>
              <a:gd name="connsiteX12" fmla="*/ 1483424 w 5358901"/>
              <a:gd name="connsiteY12" fmla="*/ 5335154 h 5335154"/>
              <a:gd name="connsiteX13" fmla="*/ 1189612 w 5358901"/>
              <a:gd name="connsiteY13" fmla="*/ 4014408 h 5335154"/>
              <a:gd name="connsiteX14" fmla="*/ 0 w 5358901"/>
              <a:gd name="connsiteY14" fmla="*/ 3426622 h 5335154"/>
              <a:gd name="connsiteX0" fmla="*/ 0 w 5358901"/>
              <a:gd name="connsiteY0" fmla="*/ 3418809 h 5327341"/>
              <a:gd name="connsiteX1" fmla="*/ 823235 w 5358901"/>
              <a:gd name="connsiteY1" fmla="*/ 2359662 h 5327341"/>
              <a:gd name="connsiteX2" fmla="*/ 482018 w 5358901"/>
              <a:gd name="connsiteY2" fmla="*/ 1255665 h 5327341"/>
              <a:gd name="connsiteX3" fmla="*/ 1863341 w 5358901"/>
              <a:gd name="connsiteY3" fmla="*/ 375133 h 5327341"/>
              <a:gd name="connsiteX4" fmla="*/ 3241974 w 5358901"/>
              <a:gd name="connsiteY4" fmla="*/ 86 h 5327341"/>
              <a:gd name="connsiteX5" fmla="*/ 5358901 w 5358901"/>
              <a:gd name="connsiteY5" fmla="*/ 1567240 h 5327341"/>
              <a:gd name="connsiteX6" fmla="*/ 4816596 w 5358901"/>
              <a:gd name="connsiteY6" fmla="*/ 1038918 h 5327341"/>
              <a:gd name="connsiteX7" fmla="*/ 4522793 w 5358901"/>
              <a:gd name="connsiteY7" fmla="*/ 2359662 h 5327341"/>
              <a:gd name="connsiteX8" fmla="*/ 5346028 w 5358901"/>
              <a:gd name="connsiteY8" fmla="*/ 3418809 h 5327341"/>
              <a:gd name="connsiteX9" fmla="*/ 4156416 w 5358901"/>
              <a:gd name="connsiteY9" fmla="*/ 4006595 h 5327341"/>
              <a:gd name="connsiteX10" fmla="*/ 3862604 w 5358901"/>
              <a:gd name="connsiteY10" fmla="*/ 5327341 h 5327341"/>
              <a:gd name="connsiteX11" fmla="*/ 2673014 w 5358901"/>
              <a:gd name="connsiteY11" fmla="*/ 4739549 h 5327341"/>
              <a:gd name="connsiteX12" fmla="*/ 1483424 w 5358901"/>
              <a:gd name="connsiteY12" fmla="*/ 5327341 h 5327341"/>
              <a:gd name="connsiteX13" fmla="*/ 1189612 w 5358901"/>
              <a:gd name="connsiteY13" fmla="*/ 4006595 h 5327341"/>
              <a:gd name="connsiteX14" fmla="*/ 0 w 5358901"/>
              <a:gd name="connsiteY14" fmla="*/ 3418809 h 5327341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567391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960 h 5327492"/>
              <a:gd name="connsiteX1" fmla="*/ 823235 w 5358901"/>
              <a:gd name="connsiteY1" fmla="*/ 2359813 h 5327492"/>
              <a:gd name="connsiteX2" fmla="*/ 482018 w 5358901"/>
              <a:gd name="connsiteY2" fmla="*/ 1255816 h 5327492"/>
              <a:gd name="connsiteX3" fmla="*/ 1863341 w 5358901"/>
              <a:gd name="connsiteY3" fmla="*/ 375284 h 5327492"/>
              <a:gd name="connsiteX4" fmla="*/ 3241974 w 5358901"/>
              <a:gd name="connsiteY4" fmla="*/ 237 h 5327492"/>
              <a:gd name="connsiteX5" fmla="*/ 4478577 w 5358901"/>
              <a:gd name="connsiteY5" fmla="*/ 413411 h 5327492"/>
              <a:gd name="connsiteX6" fmla="*/ 5358901 w 5358901"/>
              <a:gd name="connsiteY6" fmla="*/ 1601258 h 5327492"/>
              <a:gd name="connsiteX7" fmla="*/ 4816596 w 5358901"/>
              <a:gd name="connsiteY7" fmla="*/ 1039069 h 5327492"/>
              <a:gd name="connsiteX8" fmla="*/ 4522793 w 5358901"/>
              <a:gd name="connsiteY8" fmla="*/ 2359813 h 5327492"/>
              <a:gd name="connsiteX9" fmla="*/ 5346028 w 5358901"/>
              <a:gd name="connsiteY9" fmla="*/ 3418960 h 5327492"/>
              <a:gd name="connsiteX10" fmla="*/ 4156416 w 5358901"/>
              <a:gd name="connsiteY10" fmla="*/ 4006746 h 5327492"/>
              <a:gd name="connsiteX11" fmla="*/ 3862604 w 5358901"/>
              <a:gd name="connsiteY11" fmla="*/ 5327492 h 5327492"/>
              <a:gd name="connsiteX12" fmla="*/ 2673014 w 5358901"/>
              <a:gd name="connsiteY12" fmla="*/ 4739700 h 5327492"/>
              <a:gd name="connsiteX13" fmla="*/ 1483424 w 5358901"/>
              <a:gd name="connsiteY13" fmla="*/ 5327492 h 5327492"/>
              <a:gd name="connsiteX14" fmla="*/ 1189612 w 5358901"/>
              <a:gd name="connsiteY14" fmla="*/ 4006746 h 5327492"/>
              <a:gd name="connsiteX15" fmla="*/ 0 w 5358901"/>
              <a:gd name="connsiteY15" fmla="*/ 3418960 h 5327492"/>
              <a:gd name="connsiteX0" fmla="*/ 0 w 5358901"/>
              <a:gd name="connsiteY0" fmla="*/ 3418879 h 5327411"/>
              <a:gd name="connsiteX1" fmla="*/ 823235 w 5358901"/>
              <a:gd name="connsiteY1" fmla="*/ 2359732 h 5327411"/>
              <a:gd name="connsiteX2" fmla="*/ 482018 w 5358901"/>
              <a:gd name="connsiteY2" fmla="*/ 1255735 h 5327411"/>
              <a:gd name="connsiteX3" fmla="*/ 1870115 w 5358901"/>
              <a:gd name="connsiteY3" fmla="*/ 381976 h 5327411"/>
              <a:gd name="connsiteX4" fmla="*/ 3241974 w 5358901"/>
              <a:gd name="connsiteY4" fmla="*/ 156 h 5327411"/>
              <a:gd name="connsiteX5" fmla="*/ 4478577 w 5358901"/>
              <a:gd name="connsiteY5" fmla="*/ 413330 h 5327411"/>
              <a:gd name="connsiteX6" fmla="*/ 5358901 w 5358901"/>
              <a:gd name="connsiteY6" fmla="*/ 1601177 h 5327411"/>
              <a:gd name="connsiteX7" fmla="*/ 4816596 w 5358901"/>
              <a:gd name="connsiteY7" fmla="*/ 1038988 h 5327411"/>
              <a:gd name="connsiteX8" fmla="*/ 4522793 w 5358901"/>
              <a:gd name="connsiteY8" fmla="*/ 2359732 h 5327411"/>
              <a:gd name="connsiteX9" fmla="*/ 5346028 w 5358901"/>
              <a:gd name="connsiteY9" fmla="*/ 3418879 h 5327411"/>
              <a:gd name="connsiteX10" fmla="*/ 4156416 w 5358901"/>
              <a:gd name="connsiteY10" fmla="*/ 4006665 h 5327411"/>
              <a:gd name="connsiteX11" fmla="*/ 3862604 w 5358901"/>
              <a:gd name="connsiteY11" fmla="*/ 5327411 h 5327411"/>
              <a:gd name="connsiteX12" fmla="*/ 2673014 w 5358901"/>
              <a:gd name="connsiteY12" fmla="*/ 4739619 h 5327411"/>
              <a:gd name="connsiteX13" fmla="*/ 1483424 w 5358901"/>
              <a:gd name="connsiteY13" fmla="*/ 5327411 h 5327411"/>
              <a:gd name="connsiteX14" fmla="*/ 1189612 w 5358901"/>
              <a:gd name="connsiteY14" fmla="*/ 4006665 h 5327411"/>
              <a:gd name="connsiteX15" fmla="*/ 0 w 5358901"/>
              <a:gd name="connsiteY15" fmla="*/ 3418879 h 5327411"/>
              <a:gd name="connsiteX0" fmla="*/ 0 w 5358901"/>
              <a:gd name="connsiteY0" fmla="*/ 3418930 h 5327462"/>
              <a:gd name="connsiteX1" fmla="*/ 823235 w 5358901"/>
              <a:gd name="connsiteY1" fmla="*/ 2359783 h 5327462"/>
              <a:gd name="connsiteX2" fmla="*/ 482018 w 5358901"/>
              <a:gd name="connsiteY2" fmla="*/ 1255786 h 5327462"/>
              <a:gd name="connsiteX3" fmla="*/ 1870115 w 5358901"/>
              <a:gd name="connsiteY3" fmla="*/ 382027 h 5327462"/>
              <a:gd name="connsiteX4" fmla="*/ 3241974 w 5358901"/>
              <a:gd name="connsiteY4" fmla="*/ 207 h 5327462"/>
              <a:gd name="connsiteX5" fmla="*/ 4478577 w 5358901"/>
              <a:gd name="connsiteY5" fmla="*/ 413381 h 5327462"/>
              <a:gd name="connsiteX6" fmla="*/ 5358901 w 5358901"/>
              <a:gd name="connsiteY6" fmla="*/ 1601228 h 5327462"/>
              <a:gd name="connsiteX7" fmla="*/ 4816596 w 5358901"/>
              <a:gd name="connsiteY7" fmla="*/ 1039039 h 5327462"/>
              <a:gd name="connsiteX8" fmla="*/ 4522793 w 5358901"/>
              <a:gd name="connsiteY8" fmla="*/ 2359783 h 5327462"/>
              <a:gd name="connsiteX9" fmla="*/ 5346028 w 5358901"/>
              <a:gd name="connsiteY9" fmla="*/ 3418930 h 5327462"/>
              <a:gd name="connsiteX10" fmla="*/ 4156416 w 5358901"/>
              <a:gd name="connsiteY10" fmla="*/ 4006716 h 5327462"/>
              <a:gd name="connsiteX11" fmla="*/ 3862604 w 5358901"/>
              <a:gd name="connsiteY11" fmla="*/ 5327462 h 5327462"/>
              <a:gd name="connsiteX12" fmla="*/ 2673014 w 5358901"/>
              <a:gd name="connsiteY12" fmla="*/ 4739670 h 5327462"/>
              <a:gd name="connsiteX13" fmla="*/ 1483424 w 5358901"/>
              <a:gd name="connsiteY13" fmla="*/ 5327462 h 5327462"/>
              <a:gd name="connsiteX14" fmla="*/ 1189612 w 5358901"/>
              <a:gd name="connsiteY14" fmla="*/ 4006716 h 5327462"/>
              <a:gd name="connsiteX15" fmla="*/ 0 w 5358901"/>
              <a:gd name="connsiteY15" fmla="*/ 3418930 h 5327462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823235 w 5358901"/>
              <a:gd name="connsiteY1" fmla="*/ 2359578 h 5327257"/>
              <a:gd name="connsiteX2" fmla="*/ 482018 w 5358901"/>
              <a:gd name="connsiteY2" fmla="*/ 1255581 h 5327257"/>
              <a:gd name="connsiteX3" fmla="*/ 1903981 w 5358901"/>
              <a:gd name="connsiteY3" fmla="*/ 415689 h 5327257"/>
              <a:gd name="connsiteX4" fmla="*/ 3241974 w 5358901"/>
              <a:gd name="connsiteY4" fmla="*/ 2 h 5327257"/>
              <a:gd name="connsiteX5" fmla="*/ 4478577 w 5358901"/>
              <a:gd name="connsiteY5" fmla="*/ 413176 h 5327257"/>
              <a:gd name="connsiteX6" fmla="*/ 5358901 w 5358901"/>
              <a:gd name="connsiteY6" fmla="*/ 1601023 h 5327257"/>
              <a:gd name="connsiteX7" fmla="*/ 4816596 w 5358901"/>
              <a:gd name="connsiteY7" fmla="*/ 1038834 h 5327257"/>
              <a:gd name="connsiteX8" fmla="*/ 4522793 w 5358901"/>
              <a:gd name="connsiteY8" fmla="*/ 2359578 h 5327257"/>
              <a:gd name="connsiteX9" fmla="*/ 5346028 w 5358901"/>
              <a:gd name="connsiteY9" fmla="*/ 3418725 h 5327257"/>
              <a:gd name="connsiteX10" fmla="*/ 4156416 w 5358901"/>
              <a:gd name="connsiteY10" fmla="*/ 4006511 h 5327257"/>
              <a:gd name="connsiteX11" fmla="*/ 3862604 w 5358901"/>
              <a:gd name="connsiteY11" fmla="*/ 5327257 h 5327257"/>
              <a:gd name="connsiteX12" fmla="*/ 2673014 w 5358901"/>
              <a:gd name="connsiteY12" fmla="*/ 4739465 h 5327257"/>
              <a:gd name="connsiteX13" fmla="*/ 1483424 w 5358901"/>
              <a:gd name="connsiteY13" fmla="*/ 5327257 h 5327257"/>
              <a:gd name="connsiteX14" fmla="*/ 1189612 w 5358901"/>
              <a:gd name="connsiteY14" fmla="*/ 4006511 h 5327257"/>
              <a:gd name="connsiteX15" fmla="*/ 0 w 5358901"/>
              <a:gd name="connsiteY15" fmla="*/ 3418725 h 5327257"/>
              <a:gd name="connsiteX0" fmla="*/ 0 w 5358901"/>
              <a:gd name="connsiteY0" fmla="*/ 3418725 h 5327257"/>
              <a:gd name="connsiteX1" fmla="*/ 482018 w 5358901"/>
              <a:gd name="connsiteY1" fmla="*/ 1255581 h 5327257"/>
              <a:gd name="connsiteX2" fmla="*/ 1903981 w 5358901"/>
              <a:gd name="connsiteY2" fmla="*/ 415689 h 5327257"/>
              <a:gd name="connsiteX3" fmla="*/ 3241974 w 5358901"/>
              <a:gd name="connsiteY3" fmla="*/ 2 h 5327257"/>
              <a:gd name="connsiteX4" fmla="*/ 4478577 w 5358901"/>
              <a:gd name="connsiteY4" fmla="*/ 413176 h 5327257"/>
              <a:gd name="connsiteX5" fmla="*/ 5358901 w 5358901"/>
              <a:gd name="connsiteY5" fmla="*/ 1601023 h 5327257"/>
              <a:gd name="connsiteX6" fmla="*/ 4816596 w 5358901"/>
              <a:gd name="connsiteY6" fmla="*/ 1038834 h 5327257"/>
              <a:gd name="connsiteX7" fmla="*/ 4522793 w 5358901"/>
              <a:gd name="connsiteY7" fmla="*/ 2359578 h 5327257"/>
              <a:gd name="connsiteX8" fmla="*/ 5346028 w 5358901"/>
              <a:gd name="connsiteY8" fmla="*/ 3418725 h 5327257"/>
              <a:gd name="connsiteX9" fmla="*/ 4156416 w 5358901"/>
              <a:gd name="connsiteY9" fmla="*/ 4006511 h 5327257"/>
              <a:gd name="connsiteX10" fmla="*/ 3862604 w 5358901"/>
              <a:gd name="connsiteY10" fmla="*/ 5327257 h 5327257"/>
              <a:gd name="connsiteX11" fmla="*/ 2673014 w 5358901"/>
              <a:gd name="connsiteY11" fmla="*/ 4739465 h 5327257"/>
              <a:gd name="connsiteX12" fmla="*/ 1483424 w 5358901"/>
              <a:gd name="connsiteY12" fmla="*/ 5327257 h 5327257"/>
              <a:gd name="connsiteX13" fmla="*/ 1189612 w 5358901"/>
              <a:gd name="connsiteY13" fmla="*/ 4006511 h 5327257"/>
              <a:gd name="connsiteX14" fmla="*/ 0 w 5358901"/>
              <a:gd name="connsiteY14" fmla="*/ 3418725 h 5327257"/>
              <a:gd name="connsiteX0" fmla="*/ 0 w 5277621"/>
              <a:gd name="connsiteY0" fmla="*/ 3588058 h 5327257"/>
              <a:gd name="connsiteX1" fmla="*/ 400738 w 5277621"/>
              <a:gd name="connsiteY1" fmla="*/ 1255581 h 5327257"/>
              <a:gd name="connsiteX2" fmla="*/ 1822701 w 5277621"/>
              <a:gd name="connsiteY2" fmla="*/ 415689 h 5327257"/>
              <a:gd name="connsiteX3" fmla="*/ 3160694 w 5277621"/>
              <a:gd name="connsiteY3" fmla="*/ 2 h 5327257"/>
              <a:gd name="connsiteX4" fmla="*/ 4397297 w 5277621"/>
              <a:gd name="connsiteY4" fmla="*/ 413176 h 5327257"/>
              <a:gd name="connsiteX5" fmla="*/ 5277621 w 5277621"/>
              <a:gd name="connsiteY5" fmla="*/ 1601023 h 5327257"/>
              <a:gd name="connsiteX6" fmla="*/ 4735316 w 5277621"/>
              <a:gd name="connsiteY6" fmla="*/ 1038834 h 5327257"/>
              <a:gd name="connsiteX7" fmla="*/ 4441513 w 5277621"/>
              <a:gd name="connsiteY7" fmla="*/ 2359578 h 5327257"/>
              <a:gd name="connsiteX8" fmla="*/ 5264748 w 5277621"/>
              <a:gd name="connsiteY8" fmla="*/ 3418725 h 5327257"/>
              <a:gd name="connsiteX9" fmla="*/ 4075136 w 5277621"/>
              <a:gd name="connsiteY9" fmla="*/ 4006511 h 5327257"/>
              <a:gd name="connsiteX10" fmla="*/ 3781324 w 5277621"/>
              <a:gd name="connsiteY10" fmla="*/ 5327257 h 5327257"/>
              <a:gd name="connsiteX11" fmla="*/ 2591734 w 5277621"/>
              <a:gd name="connsiteY11" fmla="*/ 4739465 h 5327257"/>
              <a:gd name="connsiteX12" fmla="*/ 1402144 w 5277621"/>
              <a:gd name="connsiteY12" fmla="*/ 5327257 h 5327257"/>
              <a:gd name="connsiteX13" fmla="*/ 1108332 w 5277621"/>
              <a:gd name="connsiteY13" fmla="*/ 4006511 h 5327257"/>
              <a:gd name="connsiteX14" fmla="*/ 0 w 5277621"/>
              <a:gd name="connsiteY14" fmla="*/ 3588058 h 5327257"/>
              <a:gd name="connsiteX0" fmla="*/ 65714 w 5343335"/>
              <a:gd name="connsiteY0" fmla="*/ 3588058 h 5327257"/>
              <a:gd name="connsiteX1" fmla="*/ 466452 w 5343335"/>
              <a:gd name="connsiteY1" fmla="*/ 1255581 h 5327257"/>
              <a:gd name="connsiteX2" fmla="*/ 1888415 w 5343335"/>
              <a:gd name="connsiteY2" fmla="*/ 415689 h 5327257"/>
              <a:gd name="connsiteX3" fmla="*/ 3226408 w 5343335"/>
              <a:gd name="connsiteY3" fmla="*/ 2 h 5327257"/>
              <a:gd name="connsiteX4" fmla="*/ 4463011 w 5343335"/>
              <a:gd name="connsiteY4" fmla="*/ 413176 h 5327257"/>
              <a:gd name="connsiteX5" fmla="*/ 5343335 w 5343335"/>
              <a:gd name="connsiteY5" fmla="*/ 1601023 h 5327257"/>
              <a:gd name="connsiteX6" fmla="*/ 4801030 w 5343335"/>
              <a:gd name="connsiteY6" fmla="*/ 1038834 h 5327257"/>
              <a:gd name="connsiteX7" fmla="*/ 4507227 w 5343335"/>
              <a:gd name="connsiteY7" fmla="*/ 2359578 h 5327257"/>
              <a:gd name="connsiteX8" fmla="*/ 5330462 w 5343335"/>
              <a:gd name="connsiteY8" fmla="*/ 3418725 h 5327257"/>
              <a:gd name="connsiteX9" fmla="*/ 4140850 w 5343335"/>
              <a:gd name="connsiteY9" fmla="*/ 4006511 h 5327257"/>
              <a:gd name="connsiteX10" fmla="*/ 3847038 w 5343335"/>
              <a:gd name="connsiteY10" fmla="*/ 5327257 h 5327257"/>
              <a:gd name="connsiteX11" fmla="*/ 2657448 w 5343335"/>
              <a:gd name="connsiteY11" fmla="*/ 4739465 h 5327257"/>
              <a:gd name="connsiteX12" fmla="*/ 1467858 w 5343335"/>
              <a:gd name="connsiteY12" fmla="*/ 5327257 h 5327257"/>
              <a:gd name="connsiteX13" fmla="*/ 1174046 w 5343335"/>
              <a:gd name="connsiteY13" fmla="*/ 4006511 h 5327257"/>
              <a:gd name="connsiteX14" fmla="*/ 65714 w 5343335"/>
              <a:gd name="connsiteY14" fmla="*/ 3588058 h 5327257"/>
              <a:gd name="connsiteX0" fmla="*/ 74925 w 5352546"/>
              <a:gd name="connsiteY0" fmla="*/ 3588058 h 5327257"/>
              <a:gd name="connsiteX1" fmla="*/ 475663 w 5352546"/>
              <a:gd name="connsiteY1" fmla="*/ 1255581 h 5327257"/>
              <a:gd name="connsiteX2" fmla="*/ 1897626 w 5352546"/>
              <a:gd name="connsiteY2" fmla="*/ 415689 h 5327257"/>
              <a:gd name="connsiteX3" fmla="*/ 3235619 w 5352546"/>
              <a:gd name="connsiteY3" fmla="*/ 2 h 5327257"/>
              <a:gd name="connsiteX4" fmla="*/ 4472222 w 5352546"/>
              <a:gd name="connsiteY4" fmla="*/ 413176 h 5327257"/>
              <a:gd name="connsiteX5" fmla="*/ 5352546 w 5352546"/>
              <a:gd name="connsiteY5" fmla="*/ 1601023 h 5327257"/>
              <a:gd name="connsiteX6" fmla="*/ 4810241 w 5352546"/>
              <a:gd name="connsiteY6" fmla="*/ 1038834 h 5327257"/>
              <a:gd name="connsiteX7" fmla="*/ 4516438 w 5352546"/>
              <a:gd name="connsiteY7" fmla="*/ 2359578 h 5327257"/>
              <a:gd name="connsiteX8" fmla="*/ 5339673 w 5352546"/>
              <a:gd name="connsiteY8" fmla="*/ 3418725 h 5327257"/>
              <a:gd name="connsiteX9" fmla="*/ 4150061 w 5352546"/>
              <a:gd name="connsiteY9" fmla="*/ 4006511 h 5327257"/>
              <a:gd name="connsiteX10" fmla="*/ 3856249 w 5352546"/>
              <a:gd name="connsiteY10" fmla="*/ 5327257 h 5327257"/>
              <a:gd name="connsiteX11" fmla="*/ 2666659 w 5352546"/>
              <a:gd name="connsiteY11" fmla="*/ 4739465 h 5327257"/>
              <a:gd name="connsiteX12" fmla="*/ 1477069 w 5352546"/>
              <a:gd name="connsiteY12" fmla="*/ 5327257 h 5327257"/>
              <a:gd name="connsiteX13" fmla="*/ 1183257 w 5352546"/>
              <a:gd name="connsiteY13" fmla="*/ 4006511 h 5327257"/>
              <a:gd name="connsiteX14" fmla="*/ 74925 w 5352546"/>
              <a:gd name="connsiteY14" fmla="*/ 3588058 h 5327257"/>
              <a:gd name="connsiteX0" fmla="*/ 121127 w 5182002"/>
              <a:gd name="connsiteY0" fmla="*/ 4170565 h 5327257"/>
              <a:gd name="connsiteX1" fmla="*/ 305119 w 5182002"/>
              <a:gd name="connsiteY1" fmla="*/ 1255581 h 5327257"/>
              <a:gd name="connsiteX2" fmla="*/ 1727082 w 5182002"/>
              <a:gd name="connsiteY2" fmla="*/ 415689 h 5327257"/>
              <a:gd name="connsiteX3" fmla="*/ 3065075 w 5182002"/>
              <a:gd name="connsiteY3" fmla="*/ 2 h 5327257"/>
              <a:gd name="connsiteX4" fmla="*/ 4301678 w 5182002"/>
              <a:gd name="connsiteY4" fmla="*/ 413176 h 5327257"/>
              <a:gd name="connsiteX5" fmla="*/ 5182002 w 5182002"/>
              <a:gd name="connsiteY5" fmla="*/ 1601023 h 5327257"/>
              <a:gd name="connsiteX6" fmla="*/ 4639697 w 5182002"/>
              <a:gd name="connsiteY6" fmla="*/ 1038834 h 5327257"/>
              <a:gd name="connsiteX7" fmla="*/ 4345894 w 5182002"/>
              <a:gd name="connsiteY7" fmla="*/ 2359578 h 5327257"/>
              <a:gd name="connsiteX8" fmla="*/ 5169129 w 5182002"/>
              <a:gd name="connsiteY8" fmla="*/ 3418725 h 5327257"/>
              <a:gd name="connsiteX9" fmla="*/ 3979517 w 5182002"/>
              <a:gd name="connsiteY9" fmla="*/ 4006511 h 5327257"/>
              <a:gd name="connsiteX10" fmla="*/ 3685705 w 5182002"/>
              <a:gd name="connsiteY10" fmla="*/ 5327257 h 5327257"/>
              <a:gd name="connsiteX11" fmla="*/ 2496115 w 5182002"/>
              <a:gd name="connsiteY11" fmla="*/ 4739465 h 5327257"/>
              <a:gd name="connsiteX12" fmla="*/ 1306525 w 5182002"/>
              <a:gd name="connsiteY12" fmla="*/ 5327257 h 5327257"/>
              <a:gd name="connsiteX13" fmla="*/ 1012713 w 5182002"/>
              <a:gd name="connsiteY13" fmla="*/ 4006511 h 5327257"/>
              <a:gd name="connsiteX14" fmla="*/ 121127 w 5182002"/>
              <a:gd name="connsiteY14" fmla="*/ 4170565 h 5327257"/>
              <a:gd name="connsiteX0" fmla="*/ 286622 w 5347497"/>
              <a:gd name="connsiteY0" fmla="*/ 4170565 h 5327257"/>
              <a:gd name="connsiteX1" fmla="*/ 470614 w 5347497"/>
              <a:gd name="connsiteY1" fmla="*/ 1255581 h 5327257"/>
              <a:gd name="connsiteX2" fmla="*/ 1892577 w 5347497"/>
              <a:gd name="connsiteY2" fmla="*/ 415689 h 5327257"/>
              <a:gd name="connsiteX3" fmla="*/ 3230570 w 5347497"/>
              <a:gd name="connsiteY3" fmla="*/ 2 h 5327257"/>
              <a:gd name="connsiteX4" fmla="*/ 4467173 w 5347497"/>
              <a:gd name="connsiteY4" fmla="*/ 413176 h 5327257"/>
              <a:gd name="connsiteX5" fmla="*/ 5347497 w 5347497"/>
              <a:gd name="connsiteY5" fmla="*/ 1601023 h 5327257"/>
              <a:gd name="connsiteX6" fmla="*/ 4805192 w 5347497"/>
              <a:gd name="connsiteY6" fmla="*/ 1038834 h 5327257"/>
              <a:gd name="connsiteX7" fmla="*/ 4511389 w 5347497"/>
              <a:gd name="connsiteY7" fmla="*/ 2359578 h 5327257"/>
              <a:gd name="connsiteX8" fmla="*/ 5334624 w 5347497"/>
              <a:gd name="connsiteY8" fmla="*/ 3418725 h 5327257"/>
              <a:gd name="connsiteX9" fmla="*/ 4145012 w 5347497"/>
              <a:gd name="connsiteY9" fmla="*/ 4006511 h 5327257"/>
              <a:gd name="connsiteX10" fmla="*/ 3851200 w 5347497"/>
              <a:gd name="connsiteY10" fmla="*/ 5327257 h 5327257"/>
              <a:gd name="connsiteX11" fmla="*/ 2661610 w 5347497"/>
              <a:gd name="connsiteY11" fmla="*/ 4739465 h 5327257"/>
              <a:gd name="connsiteX12" fmla="*/ 1472020 w 5347497"/>
              <a:gd name="connsiteY12" fmla="*/ 5327257 h 5327257"/>
              <a:gd name="connsiteX13" fmla="*/ 1178208 w 5347497"/>
              <a:gd name="connsiteY13" fmla="*/ 4006511 h 5327257"/>
              <a:gd name="connsiteX14" fmla="*/ 286622 w 5347497"/>
              <a:gd name="connsiteY14" fmla="*/ 4170565 h 5327257"/>
              <a:gd name="connsiteX0" fmla="*/ 311055 w 5371930"/>
              <a:gd name="connsiteY0" fmla="*/ 4170565 h 5327257"/>
              <a:gd name="connsiteX1" fmla="*/ 495047 w 5371930"/>
              <a:gd name="connsiteY1" fmla="*/ 1255581 h 5327257"/>
              <a:gd name="connsiteX2" fmla="*/ 1917010 w 5371930"/>
              <a:gd name="connsiteY2" fmla="*/ 415689 h 5327257"/>
              <a:gd name="connsiteX3" fmla="*/ 3255003 w 5371930"/>
              <a:gd name="connsiteY3" fmla="*/ 2 h 5327257"/>
              <a:gd name="connsiteX4" fmla="*/ 4491606 w 5371930"/>
              <a:gd name="connsiteY4" fmla="*/ 413176 h 5327257"/>
              <a:gd name="connsiteX5" fmla="*/ 5371930 w 5371930"/>
              <a:gd name="connsiteY5" fmla="*/ 1601023 h 5327257"/>
              <a:gd name="connsiteX6" fmla="*/ 4829625 w 5371930"/>
              <a:gd name="connsiteY6" fmla="*/ 1038834 h 5327257"/>
              <a:gd name="connsiteX7" fmla="*/ 4535822 w 5371930"/>
              <a:gd name="connsiteY7" fmla="*/ 2359578 h 5327257"/>
              <a:gd name="connsiteX8" fmla="*/ 5359057 w 5371930"/>
              <a:gd name="connsiteY8" fmla="*/ 3418725 h 5327257"/>
              <a:gd name="connsiteX9" fmla="*/ 4169445 w 5371930"/>
              <a:gd name="connsiteY9" fmla="*/ 4006511 h 5327257"/>
              <a:gd name="connsiteX10" fmla="*/ 3875633 w 5371930"/>
              <a:gd name="connsiteY10" fmla="*/ 5327257 h 5327257"/>
              <a:gd name="connsiteX11" fmla="*/ 2686043 w 5371930"/>
              <a:gd name="connsiteY11" fmla="*/ 4739465 h 5327257"/>
              <a:gd name="connsiteX12" fmla="*/ 1496453 w 5371930"/>
              <a:gd name="connsiteY12" fmla="*/ 5327257 h 5327257"/>
              <a:gd name="connsiteX13" fmla="*/ 1202641 w 5371930"/>
              <a:gd name="connsiteY13" fmla="*/ 4006511 h 5327257"/>
              <a:gd name="connsiteX14" fmla="*/ 311055 w 5371930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1172750 w 5342039"/>
              <a:gd name="connsiteY13" fmla="*/ 4006511 h 5327257"/>
              <a:gd name="connsiteX14" fmla="*/ 281164 w 5342039"/>
              <a:gd name="connsiteY14" fmla="*/ 4170565 h 5327257"/>
              <a:gd name="connsiteX0" fmla="*/ 281164 w 5342039"/>
              <a:gd name="connsiteY0" fmla="*/ 4170565 h 5327257"/>
              <a:gd name="connsiteX1" fmla="*/ 465156 w 5342039"/>
              <a:gd name="connsiteY1" fmla="*/ 1255581 h 5327257"/>
              <a:gd name="connsiteX2" fmla="*/ 1887119 w 5342039"/>
              <a:gd name="connsiteY2" fmla="*/ 415689 h 5327257"/>
              <a:gd name="connsiteX3" fmla="*/ 3225112 w 5342039"/>
              <a:gd name="connsiteY3" fmla="*/ 2 h 5327257"/>
              <a:gd name="connsiteX4" fmla="*/ 4461715 w 5342039"/>
              <a:gd name="connsiteY4" fmla="*/ 413176 h 5327257"/>
              <a:gd name="connsiteX5" fmla="*/ 5342039 w 5342039"/>
              <a:gd name="connsiteY5" fmla="*/ 1601023 h 5327257"/>
              <a:gd name="connsiteX6" fmla="*/ 4799734 w 5342039"/>
              <a:gd name="connsiteY6" fmla="*/ 1038834 h 5327257"/>
              <a:gd name="connsiteX7" fmla="*/ 4505931 w 5342039"/>
              <a:gd name="connsiteY7" fmla="*/ 2359578 h 5327257"/>
              <a:gd name="connsiteX8" fmla="*/ 5329166 w 5342039"/>
              <a:gd name="connsiteY8" fmla="*/ 3418725 h 5327257"/>
              <a:gd name="connsiteX9" fmla="*/ 4139554 w 5342039"/>
              <a:gd name="connsiteY9" fmla="*/ 4006511 h 5327257"/>
              <a:gd name="connsiteX10" fmla="*/ 3845742 w 5342039"/>
              <a:gd name="connsiteY10" fmla="*/ 5327257 h 5327257"/>
              <a:gd name="connsiteX11" fmla="*/ 2656152 w 5342039"/>
              <a:gd name="connsiteY11" fmla="*/ 4739465 h 5327257"/>
              <a:gd name="connsiteX12" fmla="*/ 1466562 w 5342039"/>
              <a:gd name="connsiteY12" fmla="*/ 5327257 h 5327257"/>
              <a:gd name="connsiteX13" fmla="*/ 281164 w 5342039"/>
              <a:gd name="connsiteY13" fmla="*/ 4170565 h 5327257"/>
              <a:gd name="connsiteX0" fmla="*/ 110632 w 5171507"/>
              <a:gd name="connsiteY0" fmla="*/ 4170565 h 5361124"/>
              <a:gd name="connsiteX1" fmla="*/ 294624 w 5171507"/>
              <a:gd name="connsiteY1" fmla="*/ 1255581 h 5361124"/>
              <a:gd name="connsiteX2" fmla="*/ 1716587 w 5171507"/>
              <a:gd name="connsiteY2" fmla="*/ 415689 h 5361124"/>
              <a:gd name="connsiteX3" fmla="*/ 3054580 w 5171507"/>
              <a:gd name="connsiteY3" fmla="*/ 2 h 5361124"/>
              <a:gd name="connsiteX4" fmla="*/ 4291183 w 5171507"/>
              <a:gd name="connsiteY4" fmla="*/ 413176 h 5361124"/>
              <a:gd name="connsiteX5" fmla="*/ 5171507 w 5171507"/>
              <a:gd name="connsiteY5" fmla="*/ 1601023 h 5361124"/>
              <a:gd name="connsiteX6" fmla="*/ 4629202 w 5171507"/>
              <a:gd name="connsiteY6" fmla="*/ 1038834 h 5361124"/>
              <a:gd name="connsiteX7" fmla="*/ 4335399 w 5171507"/>
              <a:gd name="connsiteY7" fmla="*/ 2359578 h 5361124"/>
              <a:gd name="connsiteX8" fmla="*/ 5158634 w 5171507"/>
              <a:gd name="connsiteY8" fmla="*/ 3418725 h 5361124"/>
              <a:gd name="connsiteX9" fmla="*/ 3969022 w 5171507"/>
              <a:gd name="connsiteY9" fmla="*/ 4006511 h 5361124"/>
              <a:gd name="connsiteX10" fmla="*/ 3675210 w 5171507"/>
              <a:gd name="connsiteY10" fmla="*/ 5327257 h 5361124"/>
              <a:gd name="connsiteX11" fmla="*/ 2485620 w 5171507"/>
              <a:gd name="connsiteY11" fmla="*/ 4739465 h 5361124"/>
              <a:gd name="connsiteX12" fmla="*/ 1248617 w 5171507"/>
              <a:gd name="connsiteY12" fmla="*/ 5361124 h 5361124"/>
              <a:gd name="connsiteX13" fmla="*/ 110632 w 5171507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93698 w 5354573"/>
              <a:gd name="connsiteY0" fmla="*/ 4170565 h 5361124"/>
              <a:gd name="connsiteX1" fmla="*/ 477690 w 5354573"/>
              <a:gd name="connsiteY1" fmla="*/ 1255581 h 5361124"/>
              <a:gd name="connsiteX2" fmla="*/ 1899653 w 5354573"/>
              <a:gd name="connsiteY2" fmla="*/ 415689 h 5361124"/>
              <a:gd name="connsiteX3" fmla="*/ 3237646 w 5354573"/>
              <a:gd name="connsiteY3" fmla="*/ 2 h 5361124"/>
              <a:gd name="connsiteX4" fmla="*/ 4474249 w 5354573"/>
              <a:gd name="connsiteY4" fmla="*/ 413176 h 5361124"/>
              <a:gd name="connsiteX5" fmla="*/ 5354573 w 5354573"/>
              <a:gd name="connsiteY5" fmla="*/ 1601023 h 5361124"/>
              <a:gd name="connsiteX6" fmla="*/ 4812268 w 5354573"/>
              <a:gd name="connsiteY6" fmla="*/ 1038834 h 5361124"/>
              <a:gd name="connsiteX7" fmla="*/ 4518465 w 5354573"/>
              <a:gd name="connsiteY7" fmla="*/ 2359578 h 5361124"/>
              <a:gd name="connsiteX8" fmla="*/ 5341700 w 5354573"/>
              <a:gd name="connsiteY8" fmla="*/ 3418725 h 5361124"/>
              <a:gd name="connsiteX9" fmla="*/ 4152088 w 5354573"/>
              <a:gd name="connsiteY9" fmla="*/ 4006511 h 5361124"/>
              <a:gd name="connsiteX10" fmla="*/ 3858276 w 5354573"/>
              <a:gd name="connsiteY10" fmla="*/ 5327257 h 5361124"/>
              <a:gd name="connsiteX11" fmla="*/ 2668686 w 5354573"/>
              <a:gd name="connsiteY11" fmla="*/ 4739465 h 5361124"/>
              <a:gd name="connsiteX12" fmla="*/ 1431683 w 5354573"/>
              <a:gd name="connsiteY12" fmla="*/ 5361124 h 5361124"/>
              <a:gd name="connsiteX13" fmla="*/ 293698 w 5354573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2663414 w 5349301"/>
              <a:gd name="connsiteY11" fmla="*/ 4739465 h 5361124"/>
              <a:gd name="connsiteX12" fmla="*/ 1426411 w 5349301"/>
              <a:gd name="connsiteY12" fmla="*/ 5361124 h 5361124"/>
              <a:gd name="connsiteX13" fmla="*/ 288426 w 5349301"/>
              <a:gd name="connsiteY13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3853004 w 5349301"/>
              <a:gd name="connsiteY10" fmla="*/ 532725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288426 w 5349301"/>
              <a:gd name="connsiteY0" fmla="*/ 4170565 h 5361124"/>
              <a:gd name="connsiteX1" fmla="*/ 472418 w 5349301"/>
              <a:gd name="connsiteY1" fmla="*/ 1255581 h 5361124"/>
              <a:gd name="connsiteX2" fmla="*/ 1894381 w 5349301"/>
              <a:gd name="connsiteY2" fmla="*/ 415689 h 5361124"/>
              <a:gd name="connsiteX3" fmla="*/ 3232374 w 5349301"/>
              <a:gd name="connsiteY3" fmla="*/ 2 h 5361124"/>
              <a:gd name="connsiteX4" fmla="*/ 4468977 w 5349301"/>
              <a:gd name="connsiteY4" fmla="*/ 413176 h 5361124"/>
              <a:gd name="connsiteX5" fmla="*/ 5349301 w 5349301"/>
              <a:gd name="connsiteY5" fmla="*/ 1601023 h 5361124"/>
              <a:gd name="connsiteX6" fmla="*/ 4806996 w 5349301"/>
              <a:gd name="connsiteY6" fmla="*/ 1038834 h 5361124"/>
              <a:gd name="connsiteX7" fmla="*/ 4513193 w 5349301"/>
              <a:gd name="connsiteY7" fmla="*/ 2359578 h 5361124"/>
              <a:gd name="connsiteX8" fmla="*/ 5336428 w 5349301"/>
              <a:gd name="connsiteY8" fmla="*/ 3418725 h 5361124"/>
              <a:gd name="connsiteX9" fmla="*/ 4146816 w 5349301"/>
              <a:gd name="connsiteY9" fmla="*/ 4006511 h 5361124"/>
              <a:gd name="connsiteX10" fmla="*/ 4449058 w 5349301"/>
              <a:gd name="connsiteY10" fmla="*/ 5347577 h 5361124"/>
              <a:gd name="connsiteX11" fmla="*/ 1426411 w 5349301"/>
              <a:gd name="connsiteY11" fmla="*/ 5361124 h 5361124"/>
              <a:gd name="connsiteX12" fmla="*/ 288426 w 5349301"/>
              <a:gd name="connsiteY12" fmla="*/ 4170565 h 5361124"/>
              <a:gd name="connsiteX0" fmla="*/ 110632 w 5171507"/>
              <a:gd name="connsiteY0" fmla="*/ 4170565 h 5347577"/>
              <a:gd name="connsiteX1" fmla="*/ 294624 w 5171507"/>
              <a:gd name="connsiteY1" fmla="*/ 1255581 h 5347577"/>
              <a:gd name="connsiteX2" fmla="*/ 1716587 w 5171507"/>
              <a:gd name="connsiteY2" fmla="*/ 415689 h 5347577"/>
              <a:gd name="connsiteX3" fmla="*/ 3054580 w 5171507"/>
              <a:gd name="connsiteY3" fmla="*/ 2 h 5347577"/>
              <a:gd name="connsiteX4" fmla="*/ 4291183 w 5171507"/>
              <a:gd name="connsiteY4" fmla="*/ 413176 h 5347577"/>
              <a:gd name="connsiteX5" fmla="*/ 5171507 w 5171507"/>
              <a:gd name="connsiteY5" fmla="*/ 1601023 h 5347577"/>
              <a:gd name="connsiteX6" fmla="*/ 4629202 w 5171507"/>
              <a:gd name="connsiteY6" fmla="*/ 1038834 h 5347577"/>
              <a:gd name="connsiteX7" fmla="*/ 4335399 w 5171507"/>
              <a:gd name="connsiteY7" fmla="*/ 2359578 h 5347577"/>
              <a:gd name="connsiteX8" fmla="*/ 5158634 w 5171507"/>
              <a:gd name="connsiteY8" fmla="*/ 3418725 h 5347577"/>
              <a:gd name="connsiteX9" fmla="*/ 3969022 w 5171507"/>
              <a:gd name="connsiteY9" fmla="*/ 4006511 h 5347577"/>
              <a:gd name="connsiteX10" fmla="*/ 4271264 w 5171507"/>
              <a:gd name="connsiteY10" fmla="*/ 5347577 h 5347577"/>
              <a:gd name="connsiteX11" fmla="*/ 1248617 w 5171507"/>
              <a:gd name="connsiteY11" fmla="*/ 5347577 h 5347577"/>
              <a:gd name="connsiteX12" fmla="*/ 110632 w 517150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146112 w 5348597"/>
              <a:gd name="connsiteY9" fmla="*/ 40065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82569"/>
              <a:gd name="connsiteX1" fmla="*/ 471714 w 5348597"/>
              <a:gd name="connsiteY1" fmla="*/ 1255581 h 5382569"/>
              <a:gd name="connsiteX2" fmla="*/ 1893677 w 5348597"/>
              <a:gd name="connsiteY2" fmla="*/ 415689 h 5382569"/>
              <a:gd name="connsiteX3" fmla="*/ 3231670 w 5348597"/>
              <a:gd name="connsiteY3" fmla="*/ 2 h 5382569"/>
              <a:gd name="connsiteX4" fmla="*/ 4468273 w 5348597"/>
              <a:gd name="connsiteY4" fmla="*/ 413176 h 5382569"/>
              <a:gd name="connsiteX5" fmla="*/ 5348597 w 5348597"/>
              <a:gd name="connsiteY5" fmla="*/ 1601023 h 5382569"/>
              <a:gd name="connsiteX6" fmla="*/ 4806292 w 5348597"/>
              <a:gd name="connsiteY6" fmla="*/ 1038834 h 5382569"/>
              <a:gd name="connsiteX7" fmla="*/ 4512489 w 5348597"/>
              <a:gd name="connsiteY7" fmla="*/ 2359578 h 5382569"/>
              <a:gd name="connsiteX8" fmla="*/ 5335724 w 5348597"/>
              <a:gd name="connsiteY8" fmla="*/ 3418725 h 5382569"/>
              <a:gd name="connsiteX9" fmla="*/ 4823445 w 5348597"/>
              <a:gd name="connsiteY9" fmla="*/ 4927684 h 5382569"/>
              <a:gd name="connsiteX10" fmla="*/ 4448354 w 5348597"/>
              <a:gd name="connsiteY10" fmla="*/ 5347577 h 5382569"/>
              <a:gd name="connsiteX11" fmla="*/ 1425707 w 5348597"/>
              <a:gd name="connsiteY11" fmla="*/ 5347577 h 5382569"/>
              <a:gd name="connsiteX12" fmla="*/ 287722 w 5348597"/>
              <a:gd name="connsiteY12" fmla="*/ 4170565 h 5382569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23445 w 5348597"/>
              <a:gd name="connsiteY9" fmla="*/ 4927684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30218 w 5348597"/>
              <a:gd name="connsiteY9" fmla="*/ 492091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335724 w 5348597"/>
              <a:gd name="connsiteY8" fmla="*/ 341872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4806292 w 5348597"/>
              <a:gd name="connsiteY6" fmla="*/ 1038834 h 5347577"/>
              <a:gd name="connsiteX7" fmla="*/ 4512489 w 5348597"/>
              <a:gd name="connsiteY7" fmla="*/ 2359578 h 5347577"/>
              <a:gd name="connsiteX8" fmla="*/ 5254444 w 5348597"/>
              <a:gd name="connsiteY8" fmla="*/ 4312805 h 5347577"/>
              <a:gd name="connsiteX9" fmla="*/ 4857312 w 5348597"/>
              <a:gd name="connsiteY9" fmla="*/ 4859951 h 5347577"/>
              <a:gd name="connsiteX10" fmla="*/ 4448354 w 5348597"/>
              <a:gd name="connsiteY10" fmla="*/ 5347577 h 5347577"/>
              <a:gd name="connsiteX11" fmla="*/ 1425707 w 5348597"/>
              <a:gd name="connsiteY11" fmla="*/ 5347577 h 5347577"/>
              <a:gd name="connsiteX12" fmla="*/ 287722 w 5348597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4806292 w 5352383"/>
              <a:gd name="connsiteY6" fmla="*/ 1038834 h 5347577"/>
              <a:gd name="connsiteX7" fmla="*/ 5352383 w 5352383"/>
              <a:gd name="connsiteY7" fmla="*/ 4330618 h 5347577"/>
              <a:gd name="connsiteX8" fmla="*/ 5254444 w 5352383"/>
              <a:gd name="connsiteY8" fmla="*/ 4312805 h 5347577"/>
              <a:gd name="connsiteX9" fmla="*/ 4857312 w 5352383"/>
              <a:gd name="connsiteY9" fmla="*/ 4859951 h 5347577"/>
              <a:gd name="connsiteX10" fmla="*/ 4448354 w 5352383"/>
              <a:gd name="connsiteY10" fmla="*/ 5347577 h 5347577"/>
              <a:gd name="connsiteX11" fmla="*/ 1425707 w 5352383"/>
              <a:gd name="connsiteY11" fmla="*/ 5347577 h 5347577"/>
              <a:gd name="connsiteX12" fmla="*/ 287722 w 5352383"/>
              <a:gd name="connsiteY12" fmla="*/ 4170565 h 5347577"/>
              <a:gd name="connsiteX0" fmla="*/ 287722 w 5355341"/>
              <a:gd name="connsiteY0" fmla="*/ 4170565 h 5347577"/>
              <a:gd name="connsiteX1" fmla="*/ 471714 w 5355341"/>
              <a:gd name="connsiteY1" fmla="*/ 1255581 h 5347577"/>
              <a:gd name="connsiteX2" fmla="*/ 1893677 w 5355341"/>
              <a:gd name="connsiteY2" fmla="*/ 415689 h 5347577"/>
              <a:gd name="connsiteX3" fmla="*/ 3231670 w 5355341"/>
              <a:gd name="connsiteY3" fmla="*/ 2 h 5347577"/>
              <a:gd name="connsiteX4" fmla="*/ 4468273 w 5355341"/>
              <a:gd name="connsiteY4" fmla="*/ 413176 h 5347577"/>
              <a:gd name="connsiteX5" fmla="*/ 5348597 w 5355341"/>
              <a:gd name="connsiteY5" fmla="*/ 1601023 h 5347577"/>
              <a:gd name="connsiteX6" fmla="*/ 4806292 w 5355341"/>
              <a:gd name="connsiteY6" fmla="*/ 1038834 h 5347577"/>
              <a:gd name="connsiteX7" fmla="*/ 5352383 w 5355341"/>
              <a:gd name="connsiteY7" fmla="*/ 4330618 h 5347577"/>
              <a:gd name="connsiteX8" fmla="*/ 5254444 w 5355341"/>
              <a:gd name="connsiteY8" fmla="*/ 4312805 h 5347577"/>
              <a:gd name="connsiteX9" fmla="*/ 4857312 w 5355341"/>
              <a:gd name="connsiteY9" fmla="*/ 4859951 h 5347577"/>
              <a:gd name="connsiteX10" fmla="*/ 4448354 w 5355341"/>
              <a:gd name="connsiteY10" fmla="*/ 5347577 h 5347577"/>
              <a:gd name="connsiteX11" fmla="*/ 1425707 w 5355341"/>
              <a:gd name="connsiteY11" fmla="*/ 5347577 h 5347577"/>
              <a:gd name="connsiteX12" fmla="*/ 287722 w 5355341"/>
              <a:gd name="connsiteY12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52383"/>
              <a:gd name="connsiteY0" fmla="*/ 4170565 h 5347577"/>
              <a:gd name="connsiteX1" fmla="*/ 471714 w 5352383"/>
              <a:gd name="connsiteY1" fmla="*/ 1255581 h 5347577"/>
              <a:gd name="connsiteX2" fmla="*/ 1893677 w 5352383"/>
              <a:gd name="connsiteY2" fmla="*/ 415689 h 5347577"/>
              <a:gd name="connsiteX3" fmla="*/ 3231670 w 5352383"/>
              <a:gd name="connsiteY3" fmla="*/ 2 h 5347577"/>
              <a:gd name="connsiteX4" fmla="*/ 4468273 w 5352383"/>
              <a:gd name="connsiteY4" fmla="*/ 413176 h 5347577"/>
              <a:gd name="connsiteX5" fmla="*/ 5348597 w 5352383"/>
              <a:gd name="connsiteY5" fmla="*/ 1601023 h 5347577"/>
              <a:gd name="connsiteX6" fmla="*/ 5352383 w 5352383"/>
              <a:gd name="connsiteY6" fmla="*/ 4330618 h 5347577"/>
              <a:gd name="connsiteX7" fmla="*/ 5254444 w 5352383"/>
              <a:gd name="connsiteY7" fmla="*/ 4312805 h 5347577"/>
              <a:gd name="connsiteX8" fmla="*/ 4857312 w 5352383"/>
              <a:gd name="connsiteY8" fmla="*/ 4859951 h 5347577"/>
              <a:gd name="connsiteX9" fmla="*/ 4448354 w 5352383"/>
              <a:gd name="connsiteY9" fmla="*/ 5347577 h 5347577"/>
              <a:gd name="connsiteX10" fmla="*/ 1425707 w 5352383"/>
              <a:gd name="connsiteY10" fmla="*/ 5347577 h 5347577"/>
              <a:gd name="connsiteX11" fmla="*/ 287722 w 5352383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7722 w 5348597"/>
              <a:gd name="connsiteY0" fmla="*/ 4170565 h 5347577"/>
              <a:gd name="connsiteX1" fmla="*/ 471714 w 5348597"/>
              <a:gd name="connsiteY1" fmla="*/ 1255581 h 5347577"/>
              <a:gd name="connsiteX2" fmla="*/ 1893677 w 5348597"/>
              <a:gd name="connsiteY2" fmla="*/ 415689 h 5347577"/>
              <a:gd name="connsiteX3" fmla="*/ 3231670 w 5348597"/>
              <a:gd name="connsiteY3" fmla="*/ 2 h 5347577"/>
              <a:gd name="connsiteX4" fmla="*/ 4468273 w 5348597"/>
              <a:gd name="connsiteY4" fmla="*/ 413176 h 5347577"/>
              <a:gd name="connsiteX5" fmla="*/ 5348597 w 5348597"/>
              <a:gd name="connsiteY5" fmla="*/ 1601023 h 5347577"/>
              <a:gd name="connsiteX6" fmla="*/ 5345610 w 5348597"/>
              <a:gd name="connsiteY6" fmla="*/ 4323845 h 5347577"/>
              <a:gd name="connsiteX7" fmla="*/ 5254444 w 5348597"/>
              <a:gd name="connsiteY7" fmla="*/ 4312805 h 5347577"/>
              <a:gd name="connsiteX8" fmla="*/ 4857312 w 5348597"/>
              <a:gd name="connsiteY8" fmla="*/ 4859951 h 5347577"/>
              <a:gd name="connsiteX9" fmla="*/ 4448354 w 5348597"/>
              <a:gd name="connsiteY9" fmla="*/ 5347577 h 5347577"/>
              <a:gd name="connsiteX10" fmla="*/ 1425707 w 5348597"/>
              <a:gd name="connsiteY10" fmla="*/ 5347577 h 5347577"/>
              <a:gd name="connsiteX11" fmla="*/ 287722 w 5348597"/>
              <a:gd name="connsiteY11" fmla="*/ 4170565 h 5347577"/>
              <a:gd name="connsiteX0" fmla="*/ 284495 w 5345370"/>
              <a:gd name="connsiteY0" fmla="*/ 4235098 h 5412110"/>
              <a:gd name="connsiteX1" fmla="*/ 468487 w 5345370"/>
              <a:gd name="connsiteY1" fmla="*/ 1320114 h 5412110"/>
              <a:gd name="connsiteX2" fmla="*/ 2423850 w 5345370"/>
              <a:gd name="connsiteY2" fmla="*/ 1650932 h 5412110"/>
              <a:gd name="connsiteX3" fmla="*/ 3228443 w 5345370"/>
              <a:gd name="connsiteY3" fmla="*/ 64535 h 5412110"/>
              <a:gd name="connsiteX4" fmla="*/ 4465046 w 5345370"/>
              <a:gd name="connsiteY4" fmla="*/ 477709 h 5412110"/>
              <a:gd name="connsiteX5" fmla="*/ 5345370 w 5345370"/>
              <a:gd name="connsiteY5" fmla="*/ 1665556 h 5412110"/>
              <a:gd name="connsiteX6" fmla="*/ 5342383 w 5345370"/>
              <a:gd name="connsiteY6" fmla="*/ 4388378 h 5412110"/>
              <a:gd name="connsiteX7" fmla="*/ 5251217 w 5345370"/>
              <a:gd name="connsiteY7" fmla="*/ 4377338 h 5412110"/>
              <a:gd name="connsiteX8" fmla="*/ 4854085 w 5345370"/>
              <a:gd name="connsiteY8" fmla="*/ 4924484 h 5412110"/>
              <a:gd name="connsiteX9" fmla="*/ 4445127 w 5345370"/>
              <a:gd name="connsiteY9" fmla="*/ 5412110 h 5412110"/>
              <a:gd name="connsiteX10" fmla="*/ 1422480 w 5345370"/>
              <a:gd name="connsiteY10" fmla="*/ 5412110 h 5412110"/>
              <a:gd name="connsiteX11" fmla="*/ 284495 w 5345370"/>
              <a:gd name="connsiteY11" fmla="*/ 4235098 h 5412110"/>
              <a:gd name="connsiteX0" fmla="*/ 284495 w 5345370"/>
              <a:gd name="connsiteY0" fmla="*/ 3757797 h 4934809"/>
              <a:gd name="connsiteX1" fmla="*/ 468487 w 5345370"/>
              <a:gd name="connsiteY1" fmla="*/ 842813 h 4934809"/>
              <a:gd name="connsiteX2" fmla="*/ 2423850 w 5345370"/>
              <a:gd name="connsiteY2" fmla="*/ 1173631 h 4934809"/>
              <a:gd name="connsiteX3" fmla="*/ 2833588 w 5345370"/>
              <a:gd name="connsiteY3" fmla="*/ 1055816 h 4934809"/>
              <a:gd name="connsiteX4" fmla="*/ 4465046 w 5345370"/>
              <a:gd name="connsiteY4" fmla="*/ 408 h 4934809"/>
              <a:gd name="connsiteX5" fmla="*/ 5345370 w 5345370"/>
              <a:gd name="connsiteY5" fmla="*/ 1188255 h 4934809"/>
              <a:gd name="connsiteX6" fmla="*/ 5342383 w 5345370"/>
              <a:gd name="connsiteY6" fmla="*/ 3911077 h 4934809"/>
              <a:gd name="connsiteX7" fmla="*/ 5251217 w 5345370"/>
              <a:gd name="connsiteY7" fmla="*/ 3900037 h 4934809"/>
              <a:gd name="connsiteX8" fmla="*/ 4854085 w 5345370"/>
              <a:gd name="connsiteY8" fmla="*/ 4447183 h 4934809"/>
              <a:gd name="connsiteX9" fmla="*/ 4445127 w 5345370"/>
              <a:gd name="connsiteY9" fmla="*/ 4934809 h 4934809"/>
              <a:gd name="connsiteX10" fmla="*/ 1422480 w 5345370"/>
              <a:gd name="connsiteY10" fmla="*/ 4934809 h 4934809"/>
              <a:gd name="connsiteX11" fmla="*/ 284495 w 5345370"/>
              <a:gd name="connsiteY11" fmla="*/ 3757797 h 4934809"/>
              <a:gd name="connsiteX0" fmla="*/ 284495 w 5345370"/>
              <a:gd name="connsiteY0" fmla="*/ 3079822 h 4256834"/>
              <a:gd name="connsiteX1" fmla="*/ 468487 w 5345370"/>
              <a:gd name="connsiteY1" fmla="*/ 164838 h 4256834"/>
              <a:gd name="connsiteX2" fmla="*/ 2423850 w 5345370"/>
              <a:gd name="connsiteY2" fmla="*/ 495656 h 4256834"/>
              <a:gd name="connsiteX3" fmla="*/ 2833588 w 5345370"/>
              <a:gd name="connsiteY3" fmla="*/ 377841 h 4256834"/>
              <a:gd name="connsiteX4" fmla="*/ 3841592 w 5345370"/>
              <a:gd name="connsiteY4" fmla="*/ 354597 h 4256834"/>
              <a:gd name="connsiteX5" fmla="*/ 5345370 w 5345370"/>
              <a:gd name="connsiteY5" fmla="*/ 510280 h 4256834"/>
              <a:gd name="connsiteX6" fmla="*/ 5342383 w 5345370"/>
              <a:gd name="connsiteY6" fmla="*/ 3233102 h 4256834"/>
              <a:gd name="connsiteX7" fmla="*/ 5251217 w 5345370"/>
              <a:gd name="connsiteY7" fmla="*/ 3222062 h 4256834"/>
              <a:gd name="connsiteX8" fmla="*/ 4854085 w 5345370"/>
              <a:gd name="connsiteY8" fmla="*/ 3769208 h 4256834"/>
              <a:gd name="connsiteX9" fmla="*/ 4445127 w 5345370"/>
              <a:gd name="connsiteY9" fmla="*/ 4256834 h 4256834"/>
              <a:gd name="connsiteX10" fmla="*/ 1422480 w 5345370"/>
              <a:gd name="connsiteY10" fmla="*/ 4256834 h 4256834"/>
              <a:gd name="connsiteX11" fmla="*/ 284495 w 5345370"/>
              <a:gd name="connsiteY11" fmla="*/ 3079822 h 4256834"/>
              <a:gd name="connsiteX0" fmla="*/ 284495 w 5342433"/>
              <a:gd name="connsiteY0" fmla="*/ 3079822 h 4256834"/>
              <a:gd name="connsiteX1" fmla="*/ 468487 w 5342433"/>
              <a:gd name="connsiteY1" fmla="*/ 164838 h 4256834"/>
              <a:gd name="connsiteX2" fmla="*/ 2423850 w 5342433"/>
              <a:gd name="connsiteY2" fmla="*/ 495656 h 4256834"/>
              <a:gd name="connsiteX3" fmla="*/ 2833588 w 5342433"/>
              <a:gd name="connsiteY3" fmla="*/ 377841 h 4256834"/>
              <a:gd name="connsiteX4" fmla="*/ 3841592 w 5342433"/>
              <a:gd name="connsiteY4" fmla="*/ 354597 h 4256834"/>
              <a:gd name="connsiteX5" fmla="*/ 4902025 w 5342433"/>
              <a:gd name="connsiteY5" fmla="*/ 905134 h 4256834"/>
              <a:gd name="connsiteX6" fmla="*/ 5342383 w 5342433"/>
              <a:gd name="connsiteY6" fmla="*/ 3233102 h 4256834"/>
              <a:gd name="connsiteX7" fmla="*/ 5251217 w 5342433"/>
              <a:gd name="connsiteY7" fmla="*/ 3222062 h 4256834"/>
              <a:gd name="connsiteX8" fmla="*/ 4854085 w 5342433"/>
              <a:gd name="connsiteY8" fmla="*/ 3769208 h 4256834"/>
              <a:gd name="connsiteX9" fmla="*/ 4445127 w 5342433"/>
              <a:gd name="connsiteY9" fmla="*/ 4256834 h 4256834"/>
              <a:gd name="connsiteX10" fmla="*/ 1422480 w 5342433"/>
              <a:gd name="connsiteY10" fmla="*/ 4256834 h 4256834"/>
              <a:gd name="connsiteX11" fmla="*/ 284495 w 5342433"/>
              <a:gd name="connsiteY11" fmla="*/ 3079822 h 4256834"/>
              <a:gd name="connsiteX0" fmla="*/ 284495 w 5377076"/>
              <a:gd name="connsiteY0" fmla="*/ 3079822 h 4256834"/>
              <a:gd name="connsiteX1" fmla="*/ 468487 w 5377076"/>
              <a:gd name="connsiteY1" fmla="*/ 164838 h 4256834"/>
              <a:gd name="connsiteX2" fmla="*/ 2423850 w 5377076"/>
              <a:gd name="connsiteY2" fmla="*/ 495656 h 4256834"/>
              <a:gd name="connsiteX3" fmla="*/ 2833588 w 5377076"/>
              <a:gd name="connsiteY3" fmla="*/ 377841 h 4256834"/>
              <a:gd name="connsiteX4" fmla="*/ 3841592 w 5377076"/>
              <a:gd name="connsiteY4" fmla="*/ 354597 h 4256834"/>
              <a:gd name="connsiteX5" fmla="*/ 4902025 w 5377076"/>
              <a:gd name="connsiteY5" fmla="*/ 905134 h 4256834"/>
              <a:gd name="connsiteX6" fmla="*/ 5352816 w 5377076"/>
              <a:gd name="connsiteY6" fmla="*/ 710503 h 4256834"/>
              <a:gd name="connsiteX7" fmla="*/ 5342383 w 5377076"/>
              <a:gd name="connsiteY7" fmla="*/ 3233102 h 4256834"/>
              <a:gd name="connsiteX8" fmla="*/ 5251217 w 5377076"/>
              <a:gd name="connsiteY8" fmla="*/ 3222062 h 4256834"/>
              <a:gd name="connsiteX9" fmla="*/ 4854085 w 5377076"/>
              <a:gd name="connsiteY9" fmla="*/ 3769208 h 4256834"/>
              <a:gd name="connsiteX10" fmla="*/ 4445127 w 5377076"/>
              <a:gd name="connsiteY10" fmla="*/ 4256834 h 4256834"/>
              <a:gd name="connsiteX11" fmla="*/ 1422480 w 5377076"/>
              <a:gd name="connsiteY11" fmla="*/ 4256834 h 4256834"/>
              <a:gd name="connsiteX12" fmla="*/ 284495 w 5377076"/>
              <a:gd name="connsiteY12" fmla="*/ 3079822 h 4256834"/>
              <a:gd name="connsiteX0" fmla="*/ 284495 w 5381857"/>
              <a:gd name="connsiteY0" fmla="*/ 3079822 h 4256834"/>
              <a:gd name="connsiteX1" fmla="*/ 468487 w 5381857"/>
              <a:gd name="connsiteY1" fmla="*/ 164838 h 4256834"/>
              <a:gd name="connsiteX2" fmla="*/ 2423850 w 5381857"/>
              <a:gd name="connsiteY2" fmla="*/ 495656 h 4256834"/>
              <a:gd name="connsiteX3" fmla="*/ 2833588 w 5381857"/>
              <a:gd name="connsiteY3" fmla="*/ 377841 h 4256834"/>
              <a:gd name="connsiteX4" fmla="*/ 3841592 w 5381857"/>
              <a:gd name="connsiteY4" fmla="*/ 354597 h 4256834"/>
              <a:gd name="connsiteX5" fmla="*/ 4902025 w 5381857"/>
              <a:gd name="connsiteY5" fmla="*/ 905134 h 4256834"/>
              <a:gd name="connsiteX6" fmla="*/ 5352816 w 5381857"/>
              <a:gd name="connsiteY6" fmla="*/ 710503 h 4256834"/>
              <a:gd name="connsiteX7" fmla="*/ 5332033 w 5381857"/>
              <a:gd name="connsiteY7" fmla="*/ 1673394 h 4256834"/>
              <a:gd name="connsiteX8" fmla="*/ 5342383 w 5381857"/>
              <a:gd name="connsiteY8" fmla="*/ 3233102 h 4256834"/>
              <a:gd name="connsiteX9" fmla="*/ 5251217 w 5381857"/>
              <a:gd name="connsiteY9" fmla="*/ 3222062 h 4256834"/>
              <a:gd name="connsiteX10" fmla="*/ 4854085 w 5381857"/>
              <a:gd name="connsiteY10" fmla="*/ 3769208 h 4256834"/>
              <a:gd name="connsiteX11" fmla="*/ 4445127 w 5381857"/>
              <a:gd name="connsiteY11" fmla="*/ 4256834 h 4256834"/>
              <a:gd name="connsiteX12" fmla="*/ 1422480 w 5381857"/>
              <a:gd name="connsiteY12" fmla="*/ 4256834 h 4256834"/>
              <a:gd name="connsiteX13" fmla="*/ 284495 w 5381857"/>
              <a:gd name="connsiteY13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42383 w 5381956"/>
              <a:gd name="connsiteY9" fmla="*/ 3233102 h 4256834"/>
              <a:gd name="connsiteX10" fmla="*/ 5251217 w 5381956"/>
              <a:gd name="connsiteY10" fmla="*/ 3222062 h 4256834"/>
              <a:gd name="connsiteX11" fmla="*/ 4854085 w 5381956"/>
              <a:gd name="connsiteY11" fmla="*/ 3769208 h 4256834"/>
              <a:gd name="connsiteX12" fmla="*/ 4445127 w 5381956"/>
              <a:gd name="connsiteY12" fmla="*/ 4256834 h 4256834"/>
              <a:gd name="connsiteX13" fmla="*/ 1422480 w 5381956"/>
              <a:gd name="connsiteY13" fmla="*/ 4256834 h 4256834"/>
              <a:gd name="connsiteX14" fmla="*/ 284495 w 5381956"/>
              <a:gd name="connsiteY14" fmla="*/ 3079822 h 4256834"/>
              <a:gd name="connsiteX0" fmla="*/ 284495 w 5381956"/>
              <a:gd name="connsiteY0" fmla="*/ 3079822 h 4256834"/>
              <a:gd name="connsiteX1" fmla="*/ 468487 w 5381956"/>
              <a:gd name="connsiteY1" fmla="*/ 164838 h 4256834"/>
              <a:gd name="connsiteX2" fmla="*/ 2423850 w 5381956"/>
              <a:gd name="connsiteY2" fmla="*/ 495656 h 4256834"/>
              <a:gd name="connsiteX3" fmla="*/ 2833588 w 5381956"/>
              <a:gd name="connsiteY3" fmla="*/ 377841 h 4256834"/>
              <a:gd name="connsiteX4" fmla="*/ 3841592 w 5381956"/>
              <a:gd name="connsiteY4" fmla="*/ 354597 h 4256834"/>
              <a:gd name="connsiteX5" fmla="*/ 4902025 w 5381956"/>
              <a:gd name="connsiteY5" fmla="*/ 905134 h 4256834"/>
              <a:gd name="connsiteX6" fmla="*/ 5352816 w 5381956"/>
              <a:gd name="connsiteY6" fmla="*/ 710503 h 4256834"/>
              <a:gd name="connsiteX7" fmla="*/ 5332033 w 5381956"/>
              <a:gd name="connsiteY7" fmla="*/ 1673394 h 4256834"/>
              <a:gd name="connsiteX8" fmla="*/ 5193488 w 5381956"/>
              <a:gd name="connsiteY8" fmla="*/ 1839649 h 4256834"/>
              <a:gd name="connsiteX9" fmla="*/ 5338959 w 5381956"/>
              <a:gd name="connsiteY9" fmla="*/ 1853503 h 4256834"/>
              <a:gd name="connsiteX10" fmla="*/ 5342383 w 5381956"/>
              <a:gd name="connsiteY10" fmla="*/ 3233102 h 4256834"/>
              <a:gd name="connsiteX11" fmla="*/ 5251217 w 5381956"/>
              <a:gd name="connsiteY11" fmla="*/ 3222062 h 4256834"/>
              <a:gd name="connsiteX12" fmla="*/ 4854085 w 5381956"/>
              <a:gd name="connsiteY12" fmla="*/ 3769208 h 4256834"/>
              <a:gd name="connsiteX13" fmla="*/ 4445127 w 5381956"/>
              <a:gd name="connsiteY13" fmla="*/ 4256834 h 4256834"/>
              <a:gd name="connsiteX14" fmla="*/ 1422480 w 5381956"/>
              <a:gd name="connsiteY14" fmla="*/ 4256834 h 4256834"/>
              <a:gd name="connsiteX15" fmla="*/ 284495 w 5381956"/>
              <a:gd name="connsiteY15" fmla="*/ 3079822 h 4256834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3233102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291500"/>
              <a:gd name="connsiteX1" fmla="*/ 468487 w 5381956"/>
              <a:gd name="connsiteY1" fmla="*/ 164838 h 4291500"/>
              <a:gd name="connsiteX2" fmla="*/ 2423850 w 5381956"/>
              <a:gd name="connsiteY2" fmla="*/ 495656 h 4291500"/>
              <a:gd name="connsiteX3" fmla="*/ 2833588 w 5381956"/>
              <a:gd name="connsiteY3" fmla="*/ 377841 h 4291500"/>
              <a:gd name="connsiteX4" fmla="*/ 3841592 w 5381956"/>
              <a:gd name="connsiteY4" fmla="*/ 354597 h 4291500"/>
              <a:gd name="connsiteX5" fmla="*/ 4902025 w 5381956"/>
              <a:gd name="connsiteY5" fmla="*/ 905134 h 4291500"/>
              <a:gd name="connsiteX6" fmla="*/ 5352816 w 5381956"/>
              <a:gd name="connsiteY6" fmla="*/ 710503 h 4291500"/>
              <a:gd name="connsiteX7" fmla="*/ 5332033 w 5381956"/>
              <a:gd name="connsiteY7" fmla="*/ 1673394 h 4291500"/>
              <a:gd name="connsiteX8" fmla="*/ 5193488 w 5381956"/>
              <a:gd name="connsiteY8" fmla="*/ 1839649 h 4291500"/>
              <a:gd name="connsiteX9" fmla="*/ 5338959 w 5381956"/>
              <a:gd name="connsiteY9" fmla="*/ 1853503 h 4291500"/>
              <a:gd name="connsiteX10" fmla="*/ 5342383 w 5381956"/>
              <a:gd name="connsiteY10" fmla="*/ 4230629 h 4291500"/>
              <a:gd name="connsiteX11" fmla="*/ 5064180 w 5381956"/>
              <a:gd name="connsiteY11" fmla="*/ 4233444 h 4291500"/>
              <a:gd name="connsiteX12" fmla="*/ 4854085 w 5381956"/>
              <a:gd name="connsiteY12" fmla="*/ 3769208 h 4291500"/>
              <a:gd name="connsiteX13" fmla="*/ 4445127 w 5381956"/>
              <a:gd name="connsiteY13" fmla="*/ 4256834 h 4291500"/>
              <a:gd name="connsiteX14" fmla="*/ 1422480 w 5381956"/>
              <a:gd name="connsiteY14" fmla="*/ 4256834 h 4291500"/>
              <a:gd name="connsiteX15" fmla="*/ 284495 w 5381956"/>
              <a:gd name="connsiteY15" fmla="*/ 3079822 h 4291500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445127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1422480 w 5381956"/>
              <a:gd name="connsiteY14" fmla="*/ 4256834 h 4322398"/>
              <a:gd name="connsiteX15" fmla="*/ 284495 w 5381956"/>
              <a:gd name="connsiteY15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1422480 w 5381956"/>
              <a:gd name="connsiteY15" fmla="*/ 4256834 h 4322398"/>
              <a:gd name="connsiteX16" fmla="*/ 284495 w 5381956"/>
              <a:gd name="connsiteY16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1422480 w 5381956"/>
              <a:gd name="connsiteY16" fmla="*/ 4256834 h 4322398"/>
              <a:gd name="connsiteX17" fmla="*/ 284495 w 5381956"/>
              <a:gd name="connsiteY17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1422480 w 5381956"/>
              <a:gd name="connsiteY17" fmla="*/ 4256834 h 4322398"/>
              <a:gd name="connsiteX18" fmla="*/ 284495 w 5381956"/>
              <a:gd name="connsiteY18" fmla="*/ 3079822 h 4322398"/>
              <a:gd name="connsiteX0" fmla="*/ 284495 w 5381956"/>
              <a:gd name="connsiteY0" fmla="*/ 3079822 h 4322398"/>
              <a:gd name="connsiteX1" fmla="*/ 468487 w 5381956"/>
              <a:gd name="connsiteY1" fmla="*/ 164838 h 4322398"/>
              <a:gd name="connsiteX2" fmla="*/ 2423850 w 5381956"/>
              <a:gd name="connsiteY2" fmla="*/ 495656 h 4322398"/>
              <a:gd name="connsiteX3" fmla="*/ 2833588 w 5381956"/>
              <a:gd name="connsiteY3" fmla="*/ 377841 h 4322398"/>
              <a:gd name="connsiteX4" fmla="*/ 3841592 w 5381956"/>
              <a:gd name="connsiteY4" fmla="*/ 354597 h 4322398"/>
              <a:gd name="connsiteX5" fmla="*/ 4902025 w 5381956"/>
              <a:gd name="connsiteY5" fmla="*/ 905134 h 4322398"/>
              <a:gd name="connsiteX6" fmla="*/ 5352816 w 5381956"/>
              <a:gd name="connsiteY6" fmla="*/ 710503 h 4322398"/>
              <a:gd name="connsiteX7" fmla="*/ 5332033 w 5381956"/>
              <a:gd name="connsiteY7" fmla="*/ 1673394 h 4322398"/>
              <a:gd name="connsiteX8" fmla="*/ 5193488 w 5381956"/>
              <a:gd name="connsiteY8" fmla="*/ 1839649 h 4322398"/>
              <a:gd name="connsiteX9" fmla="*/ 5338959 w 5381956"/>
              <a:gd name="connsiteY9" fmla="*/ 1853503 h 4322398"/>
              <a:gd name="connsiteX10" fmla="*/ 5342383 w 5381956"/>
              <a:gd name="connsiteY10" fmla="*/ 4230629 h 4322398"/>
              <a:gd name="connsiteX11" fmla="*/ 5064180 w 5381956"/>
              <a:gd name="connsiteY11" fmla="*/ 4233444 h 4322398"/>
              <a:gd name="connsiteX12" fmla="*/ 4909503 w 5381956"/>
              <a:gd name="connsiteY12" fmla="*/ 4087863 h 4322398"/>
              <a:gd name="connsiteX13" fmla="*/ 4909254 w 5381956"/>
              <a:gd name="connsiteY13" fmla="*/ 4256834 h 4322398"/>
              <a:gd name="connsiteX14" fmla="*/ 2381014 w 5381956"/>
              <a:gd name="connsiteY14" fmla="*/ 4250340 h 4322398"/>
              <a:gd name="connsiteX15" fmla="*/ 2443359 w 5381956"/>
              <a:gd name="connsiteY15" fmla="*/ 4063303 h 4322398"/>
              <a:gd name="connsiteX16" fmla="*/ 2138559 w 5381956"/>
              <a:gd name="connsiteY16" fmla="*/ 4243412 h 4322398"/>
              <a:gd name="connsiteX17" fmla="*/ 916789 w 5381956"/>
              <a:gd name="connsiteY17" fmla="*/ 4249907 h 4322398"/>
              <a:gd name="connsiteX18" fmla="*/ 284495 w 5381956"/>
              <a:gd name="connsiteY18" fmla="*/ 3079822 h 4322398"/>
              <a:gd name="connsiteX0" fmla="*/ 1091032 w 4934656"/>
              <a:gd name="connsiteY0" fmla="*/ 3339828 h 4339950"/>
              <a:gd name="connsiteX1" fmla="*/ 21187 w 4934656"/>
              <a:gd name="connsiteY1" fmla="*/ 182390 h 4339950"/>
              <a:gd name="connsiteX2" fmla="*/ 1976550 w 4934656"/>
              <a:gd name="connsiteY2" fmla="*/ 513208 h 4339950"/>
              <a:gd name="connsiteX3" fmla="*/ 2386288 w 4934656"/>
              <a:gd name="connsiteY3" fmla="*/ 395393 h 4339950"/>
              <a:gd name="connsiteX4" fmla="*/ 3394292 w 4934656"/>
              <a:gd name="connsiteY4" fmla="*/ 372149 h 4339950"/>
              <a:gd name="connsiteX5" fmla="*/ 4454725 w 4934656"/>
              <a:gd name="connsiteY5" fmla="*/ 922686 h 4339950"/>
              <a:gd name="connsiteX6" fmla="*/ 4905516 w 4934656"/>
              <a:gd name="connsiteY6" fmla="*/ 728055 h 4339950"/>
              <a:gd name="connsiteX7" fmla="*/ 4884733 w 4934656"/>
              <a:gd name="connsiteY7" fmla="*/ 1690946 h 4339950"/>
              <a:gd name="connsiteX8" fmla="*/ 4746188 w 4934656"/>
              <a:gd name="connsiteY8" fmla="*/ 1857201 h 4339950"/>
              <a:gd name="connsiteX9" fmla="*/ 4891659 w 4934656"/>
              <a:gd name="connsiteY9" fmla="*/ 1871055 h 4339950"/>
              <a:gd name="connsiteX10" fmla="*/ 4895083 w 4934656"/>
              <a:gd name="connsiteY10" fmla="*/ 4248181 h 4339950"/>
              <a:gd name="connsiteX11" fmla="*/ 4616880 w 4934656"/>
              <a:gd name="connsiteY11" fmla="*/ 4250996 h 4339950"/>
              <a:gd name="connsiteX12" fmla="*/ 4462203 w 4934656"/>
              <a:gd name="connsiteY12" fmla="*/ 4105415 h 4339950"/>
              <a:gd name="connsiteX13" fmla="*/ 4461954 w 4934656"/>
              <a:gd name="connsiteY13" fmla="*/ 4274386 h 4339950"/>
              <a:gd name="connsiteX14" fmla="*/ 1933714 w 4934656"/>
              <a:gd name="connsiteY14" fmla="*/ 4267892 h 4339950"/>
              <a:gd name="connsiteX15" fmla="*/ 1996059 w 4934656"/>
              <a:gd name="connsiteY15" fmla="*/ 4080855 h 4339950"/>
              <a:gd name="connsiteX16" fmla="*/ 1691259 w 4934656"/>
              <a:gd name="connsiteY16" fmla="*/ 4260964 h 4339950"/>
              <a:gd name="connsiteX17" fmla="*/ 469489 w 4934656"/>
              <a:gd name="connsiteY17" fmla="*/ 4267459 h 4339950"/>
              <a:gd name="connsiteX18" fmla="*/ 1091032 w 4934656"/>
              <a:gd name="connsiteY18" fmla="*/ 3339828 h 4339950"/>
              <a:gd name="connsiteX0" fmla="*/ 1085739 w 4929363"/>
              <a:gd name="connsiteY0" fmla="*/ 3239788 h 4239910"/>
              <a:gd name="connsiteX1" fmla="*/ 1048657 w 4929363"/>
              <a:gd name="connsiteY1" fmla="*/ 1840288 h 4239910"/>
              <a:gd name="connsiteX2" fmla="*/ 15894 w 4929363"/>
              <a:gd name="connsiteY2" fmla="*/ 82350 h 4239910"/>
              <a:gd name="connsiteX3" fmla="*/ 1971257 w 4929363"/>
              <a:gd name="connsiteY3" fmla="*/ 413168 h 4239910"/>
              <a:gd name="connsiteX4" fmla="*/ 2380995 w 4929363"/>
              <a:gd name="connsiteY4" fmla="*/ 295353 h 4239910"/>
              <a:gd name="connsiteX5" fmla="*/ 3388999 w 4929363"/>
              <a:gd name="connsiteY5" fmla="*/ 272109 h 4239910"/>
              <a:gd name="connsiteX6" fmla="*/ 4449432 w 4929363"/>
              <a:gd name="connsiteY6" fmla="*/ 822646 h 4239910"/>
              <a:gd name="connsiteX7" fmla="*/ 4900223 w 4929363"/>
              <a:gd name="connsiteY7" fmla="*/ 628015 h 4239910"/>
              <a:gd name="connsiteX8" fmla="*/ 4879440 w 4929363"/>
              <a:gd name="connsiteY8" fmla="*/ 1590906 h 4239910"/>
              <a:gd name="connsiteX9" fmla="*/ 4740895 w 4929363"/>
              <a:gd name="connsiteY9" fmla="*/ 1757161 h 4239910"/>
              <a:gd name="connsiteX10" fmla="*/ 4886366 w 4929363"/>
              <a:gd name="connsiteY10" fmla="*/ 1771015 h 4239910"/>
              <a:gd name="connsiteX11" fmla="*/ 4889790 w 4929363"/>
              <a:gd name="connsiteY11" fmla="*/ 4148141 h 4239910"/>
              <a:gd name="connsiteX12" fmla="*/ 4611587 w 4929363"/>
              <a:gd name="connsiteY12" fmla="*/ 4150956 h 4239910"/>
              <a:gd name="connsiteX13" fmla="*/ 4456910 w 4929363"/>
              <a:gd name="connsiteY13" fmla="*/ 4005375 h 4239910"/>
              <a:gd name="connsiteX14" fmla="*/ 4456661 w 4929363"/>
              <a:gd name="connsiteY14" fmla="*/ 4174346 h 4239910"/>
              <a:gd name="connsiteX15" fmla="*/ 1928421 w 4929363"/>
              <a:gd name="connsiteY15" fmla="*/ 4167852 h 4239910"/>
              <a:gd name="connsiteX16" fmla="*/ 1990766 w 4929363"/>
              <a:gd name="connsiteY16" fmla="*/ 3980815 h 4239910"/>
              <a:gd name="connsiteX17" fmla="*/ 1685966 w 4929363"/>
              <a:gd name="connsiteY17" fmla="*/ 4160924 h 4239910"/>
              <a:gd name="connsiteX18" fmla="*/ 464196 w 4929363"/>
              <a:gd name="connsiteY18" fmla="*/ 4167419 h 4239910"/>
              <a:gd name="connsiteX19" fmla="*/ 1085739 w 4929363"/>
              <a:gd name="connsiteY19" fmla="*/ 3239788 h 4239910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76742 w 4510793"/>
              <a:gd name="connsiteY2" fmla="*/ 633352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267727 w 4510793"/>
              <a:gd name="connsiteY2" fmla="*/ 665197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5155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5840 w 4510793"/>
              <a:gd name="connsiteY2" fmla="*/ 619704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0087 w 4510793"/>
              <a:gd name="connsiteY1" fmla="*/ 1615435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38181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67169 w 4510793"/>
              <a:gd name="connsiteY0" fmla="*/ 3014935 h 4015057"/>
              <a:gd name="connsiteX1" fmla="*/ 634637 w 4510793"/>
              <a:gd name="connsiteY1" fmla="*/ 1624533 h 4015057"/>
              <a:gd name="connsiteX2" fmla="*/ 1181291 w 4510793"/>
              <a:gd name="connsiteY2" fmla="*/ 628803 h 4015057"/>
              <a:gd name="connsiteX3" fmla="*/ 1552687 w 4510793"/>
              <a:gd name="connsiteY3" fmla="*/ 188315 h 4015057"/>
              <a:gd name="connsiteX4" fmla="*/ 1962425 w 4510793"/>
              <a:gd name="connsiteY4" fmla="*/ 70500 h 4015057"/>
              <a:gd name="connsiteX5" fmla="*/ 2970429 w 4510793"/>
              <a:gd name="connsiteY5" fmla="*/ 47256 h 4015057"/>
              <a:gd name="connsiteX6" fmla="*/ 4030862 w 4510793"/>
              <a:gd name="connsiteY6" fmla="*/ 597793 h 4015057"/>
              <a:gd name="connsiteX7" fmla="*/ 4481653 w 4510793"/>
              <a:gd name="connsiteY7" fmla="*/ 403162 h 4015057"/>
              <a:gd name="connsiteX8" fmla="*/ 4460870 w 4510793"/>
              <a:gd name="connsiteY8" fmla="*/ 1366053 h 4015057"/>
              <a:gd name="connsiteX9" fmla="*/ 4322325 w 4510793"/>
              <a:gd name="connsiteY9" fmla="*/ 1532308 h 4015057"/>
              <a:gd name="connsiteX10" fmla="*/ 4467796 w 4510793"/>
              <a:gd name="connsiteY10" fmla="*/ 1546162 h 4015057"/>
              <a:gd name="connsiteX11" fmla="*/ 4471220 w 4510793"/>
              <a:gd name="connsiteY11" fmla="*/ 3923288 h 4015057"/>
              <a:gd name="connsiteX12" fmla="*/ 4193017 w 4510793"/>
              <a:gd name="connsiteY12" fmla="*/ 3926103 h 4015057"/>
              <a:gd name="connsiteX13" fmla="*/ 4038340 w 4510793"/>
              <a:gd name="connsiteY13" fmla="*/ 3780522 h 4015057"/>
              <a:gd name="connsiteX14" fmla="*/ 4038091 w 4510793"/>
              <a:gd name="connsiteY14" fmla="*/ 3949493 h 4015057"/>
              <a:gd name="connsiteX15" fmla="*/ 1509851 w 4510793"/>
              <a:gd name="connsiteY15" fmla="*/ 3942999 h 4015057"/>
              <a:gd name="connsiteX16" fmla="*/ 1572196 w 4510793"/>
              <a:gd name="connsiteY16" fmla="*/ 3755962 h 4015057"/>
              <a:gd name="connsiteX17" fmla="*/ 1267396 w 4510793"/>
              <a:gd name="connsiteY17" fmla="*/ 3936071 h 4015057"/>
              <a:gd name="connsiteX18" fmla="*/ 45626 w 4510793"/>
              <a:gd name="connsiteY18" fmla="*/ 3942566 h 4015057"/>
              <a:gd name="connsiteX19" fmla="*/ 667169 w 4510793"/>
              <a:gd name="connsiteY19" fmla="*/ 3014935 h 4015057"/>
              <a:gd name="connsiteX0" fmla="*/ 684799 w 4510226"/>
              <a:gd name="connsiteY0" fmla="*/ 3037682 h 4015057"/>
              <a:gd name="connsiteX1" fmla="*/ 634070 w 4510226"/>
              <a:gd name="connsiteY1" fmla="*/ 1624533 h 4015057"/>
              <a:gd name="connsiteX2" fmla="*/ 1180724 w 4510226"/>
              <a:gd name="connsiteY2" fmla="*/ 628803 h 4015057"/>
              <a:gd name="connsiteX3" fmla="*/ 1552120 w 4510226"/>
              <a:gd name="connsiteY3" fmla="*/ 188315 h 4015057"/>
              <a:gd name="connsiteX4" fmla="*/ 1961858 w 4510226"/>
              <a:gd name="connsiteY4" fmla="*/ 70500 h 4015057"/>
              <a:gd name="connsiteX5" fmla="*/ 2969862 w 4510226"/>
              <a:gd name="connsiteY5" fmla="*/ 47256 h 4015057"/>
              <a:gd name="connsiteX6" fmla="*/ 4030295 w 4510226"/>
              <a:gd name="connsiteY6" fmla="*/ 597793 h 4015057"/>
              <a:gd name="connsiteX7" fmla="*/ 4481086 w 4510226"/>
              <a:gd name="connsiteY7" fmla="*/ 403162 h 4015057"/>
              <a:gd name="connsiteX8" fmla="*/ 4460303 w 4510226"/>
              <a:gd name="connsiteY8" fmla="*/ 1366053 h 4015057"/>
              <a:gd name="connsiteX9" fmla="*/ 4321758 w 4510226"/>
              <a:gd name="connsiteY9" fmla="*/ 1532308 h 4015057"/>
              <a:gd name="connsiteX10" fmla="*/ 4467229 w 4510226"/>
              <a:gd name="connsiteY10" fmla="*/ 1546162 h 4015057"/>
              <a:gd name="connsiteX11" fmla="*/ 4470653 w 4510226"/>
              <a:gd name="connsiteY11" fmla="*/ 3923288 h 4015057"/>
              <a:gd name="connsiteX12" fmla="*/ 4192450 w 4510226"/>
              <a:gd name="connsiteY12" fmla="*/ 3926103 h 4015057"/>
              <a:gd name="connsiteX13" fmla="*/ 4037773 w 4510226"/>
              <a:gd name="connsiteY13" fmla="*/ 3780522 h 4015057"/>
              <a:gd name="connsiteX14" fmla="*/ 4037524 w 4510226"/>
              <a:gd name="connsiteY14" fmla="*/ 3949493 h 4015057"/>
              <a:gd name="connsiteX15" fmla="*/ 1509284 w 4510226"/>
              <a:gd name="connsiteY15" fmla="*/ 3942999 h 4015057"/>
              <a:gd name="connsiteX16" fmla="*/ 1571629 w 4510226"/>
              <a:gd name="connsiteY16" fmla="*/ 3755962 h 4015057"/>
              <a:gd name="connsiteX17" fmla="*/ 1266829 w 4510226"/>
              <a:gd name="connsiteY17" fmla="*/ 3936071 h 4015057"/>
              <a:gd name="connsiteX18" fmla="*/ 45059 w 4510226"/>
              <a:gd name="connsiteY18" fmla="*/ 3942566 h 4015057"/>
              <a:gd name="connsiteX19" fmla="*/ 684799 w 4510226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58012 w 4501409"/>
              <a:gd name="connsiteY17" fmla="*/ 3936071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81647"/>
              <a:gd name="connsiteX1" fmla="*/ 625253 w 4501409"/>
              <a:gd name="connsiteY1" fmla="*/ 1624533 h 4081647"/>
              <a:gd name="connsiteX2" fmla="*/ 1171907 w 4501409"/>
              <a:gd name="connsiteY2" fmla="*/ 628803 h 4081647"/>
              <a:gd name="connsiteX3" fmla="*/ 1543303 w 4501409"/>
              <a:gd name="connsiteY3" fmla="*/ 188315 h 4081647"/>
              <a:gd name="connsiteX4" fmla="*/ 1953041 w 4501409"/>
              <a:gd name="connsiteY4" fmla="*/ 70500 h 4081647"/>
              <a:gd name="connsiteX5" fmla="*/ 2961045 w 4501409"/>
              <a:gd name="connsiteY5" fmla="*/ 47256 h 4081647"/>
              <a:gd name="connsiteX6" fmla="*/ 4021478 w 4501409"/>
              <a:gd name="connsiteY6" fmla="*/ 597793 h 4081647"/>
              <a:gd name="connsiteX7" fmla="*/ 4472269 w 4501409"/>
              <a:gd name="connsiteY7" fmla="*/ 403162 h 4081647"/>
              <a:gd name="connsiteX8" fmla="*/ 4451486 w 4501409"/>
              <a:gd name="connsiteY8" fmla="*/ 1366053 h 4081647"/>
              <a:gd name="connsiteX9" fmla="*/ 4312941 w 4501409"/>
              <a:gd name="connsiteY9" fmla="*/ 1532308 h 4081647"/>
              <a:gd name="connsiteX10" fmla="*/ 4458412 w 4501409"/>
              <a:gd name="connsiteY10" fmla="*/ 1546162 h 4081647"/>
              <a:gd name="connsiteX11" fmla="*/ 4461836 w 4501409"/>
              <a:gd name="connsiteY11" fmla="*/ 3923288 h 4081647"/>
              <a:gd name="connsiteX12" fmla="*/ 4183633 w 4501409"/>
              <a:gd name="connsiteY12" fmla="*/ 3926103 h 4081647"/>
              <a:gd name="connsiteX13" fmla="*/ 4028956 w 4501409"/>
              <a:gd name="connsiteY13" fmla="*/ 3780522 h 4081647"/>
              <a:gd name="connsiteX14" fmla="*/ 4028707 w 4501409"/>
              <a:gd name="connsiteY14" fmla="*/ 3949493 h 4081647"/>
              <a:gd name="connsiteX15" fmla="*/ 1500467 w 4501409"/>
              <a:gd name="connsiteY15" fmla="*/ 3942999 h 4081647"/>
              <a:gd name="connsiteX16" fmla="*/ 1562812 w 4501409"/>
              <a:gd name="connsiteY16" fmla="*/ 3755962 h 4081647"/>
              <a:gd name="connsiteX17" fmla="*/ 1308054 w 4501409"/>
              <a:gd name="connsiteY17" fmla="*/ 4081647 h 4081647"/>
              <a:gd name="connsiteX18" fmla="*/ 45340 w 4501409"/>
              <a:gd name="connsiteY18" fmla="*/ 3942566 h 4081647"/>
              <a:gd name="connsiteX19" fmla="*/ 675982 w 4501409"/>
              <a:gd name="connsiteY19" fmla="*/ 3037682 h 408164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62812 w 4501409"/>
              <a:gd name="connsiteY16" fmla="*/ 3755962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057"/>
              <a:gd name="connsiteX1" fmla="*/ 625253 w 4501409"/>
              <a:gd name="connsiteY1" fmla="*/ 1624533 h 4015057"/>
              <a:gd name="connsiteX2" fmla="*/ 1171907 w 4501409"/>
              <a:gd name="connsiteY2" fmla="*/ 628803 h 4015057"/>
              <a:gd name="connsiteX3" fmla="*/ 1543303 w 4501409"/>
              <a:gd name="connsiteY3" fmla="*/ 188315 h 4015057"/>
              <a:gd name="connsiteX4" fmla="*/ 1953041 w 4501409"/>
              <a:gd name="connsiteY4" fmla="*/ 70500 h 4015057"/>
              <a:gd name="connsiteX5" fmla="*/ 2961045 w 4501409"/>
              <a:gd name="connsiteY5" fmla="*/ 47256 h 4015057"/>
              <a:gd name="connsiteX6" fmla="*/ 4021478 w 4501409"/>
              <a:gd name="connsiteY6" fmla="*/ 597793 h 4015057"/>
              <a:gd name="connsiteX7" fmla="*/ 4472269 w 4501409"/>
              <a:gd name="connsiteY7" fmla="*/ 403162 h 4015057"/>
              <a:gd name="connsiteX8" fmla="*/ 4451486 w 4501409"/>
              <a:gd name="connsiteY8" fmla="*/ 1366053 h 4015057"/>
              <a:gd name="connsiteX9" fmla="*/ 4312941 w 4501409"/>
              <a:gd name="connsiteY9" fmla="*/ 1532308 h 4015057"/>
              <a:gd name="connsiteX10" fmla="*/ 4458412 w 4501409"/>
              <a:gd name="connsiteY10" fmla="*/ 1546162 h 4015057"/>
              <a:gd name="connsiteX11" fmla="*/ 4461836 w 4501409"/>
              <a:gd name="connsiteY11" fmla="*/ 3923288 h 4015057"/>
              <a:gd name="connsiteX12" fmla="*/ 4183633 w 4501409"/>
              <a:gd name="connsiteY12" fmla="*/ 3926103 h 4015057"/>
              <a:gd name="connsiteX13" fmla="*/ 4028956 w 4501409"/>
              <a:gd name="connsiteY13" fmla="*/ 3780522 h 4015057"/>
              <a:gd name="connsiteX14" fmla="*/ 4028707 w 4501409"/>
              <a:gd name="connsiteY14" fmla="*/ 3949493 h 4015057"/>
              <a:gd name="connsiteX15" fmla="*/ 1500467 w 4501409"/>
              <a:gd name="connsiteY15" fmla="*/ 3942999 h 4015057"/>
              <a:gd name="connsiteX16" fmla="*/ 1576459 w 4501409"/>
              <a:gd name="connsiteY16" fmla="*/ 3760511 h 4015057"/>
              <a:gd name="connsiteX17" fmla="*/ 1248913 w 4501409"/>
              <a:gd name="connsiteY17" fmla="*/ 3940620 h 4015057"/>
              <a:gd name="connsiteX18" fmla="*/ 45340 w 4501409"/>
              <a:gd name="connsiteY18" fmla="*/ 3942566 h 4015057"/>
              <a:gd name="connsiteX19" fmla="*/ 675982 w 4501409"/>
              <a:gd name="connsiteY19" fmla="*/ 3037682 h 4015057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461836 w 4501409"/>
              <a:gd name="connsiteY11" fmla="*/ 39232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260"/>
              <a:gd name="connsiteX1" fmla="*/ 625253 w 4501409"/>
              <a:gd name="connsiteY1" fmla="*/ 1624533 h 4015260"/>
              <a:gd name="connsiteX2" fmla="*/ 1171907 w 4501409"/>
              <a:gd name="connsiteY2" fmla="*/ 628803 h 4015260"/>
              <a:gd name="connsiteX3" fmla="*/ 1543303 w 4501409"/>
              <a:gd name="connsiteY3" fmla="*/ 188315 h 4015260"/>
              <a:gd name="connsiteX4" fmla="*/ 1953041 w 4501409"/>
              <a:gd name="connsiteY4" fmla="*/ 70500 h 4015260"/>
              <a:gd name="connsiteX5" fmla="*/ 2961045 w 4501409"/>
              <a:gd name="connsiteY5" fmla="*/ 47256 h 4015260"/>
              <a:gd name="connsiteX6" fmla="*/ 4021478 w 4501409"/>
              <a:gd name="connsiteY6" fmla="*/ 597793 h 4015260"/>
              <a:gd name="connsiteX7" fmla="*/ 4472269 w 4501409"/>
              <a:gd name="connsiteY7" fmla="*/ 403162 h 4015260"/>
              <a:gd name="connsiteX8" fmla="*/ 4451486 w 4501409"/>
              <a:gd name="connsiteY8" fmla="*/ 1366053 h 4015260"/>
              <a:gd name="connsiteX9" fmla="*/ 4312941 w 4501409"/>
              <a:gd name="connsiteY9" fmla="*/ 1532308 h 4015260"/>
              <a:gd name="connsiteX10" fmla="*/ 4458412 w 4501409"/>
              <a:gd name="connsiteY10" fmla="*/ 1546162 h 4015260"/>
              <a:gd name="connsiteX11" fmla="*/ 4307162 w 4501409"/>
              <a:gd name="connsiteY11" fmla="*/ 3618488 h 4015260"/>
              <a:gd name="connsiteX12" fmla="*/ 4183633 w 4501409"/>
              <a:gd name="connsiteY12" fmla="*/ 3926103 h 4015260"/>
              <a:gd name="connsiteX13" fmla="*/ 4028956 w 4501409"/>
              <a:gd name="connsiteY13" fmla="*/ 3780522 h 4015260"/>
              <a:gd name="connsiteX14" fmla="*/ 4051453 w 4501409"/>
              <a:gd name="connsiteY14" fmla="*/ 3940394 h 4015260"/>
              <a:gd name="connsiteX15" fmla="*/ 1500467 w 4501409"/>
              <a:gd name="connsiteY15" fmla="*/ 3942999 h 4015260"/>
              <a:gd name="connsiteX16" fmla="*/ 1576459 w 4501409"/>
              <a:gd name="connsiteY16" fmla="*/ 3760511 h 4015260"/>
              <a:gd name="connsiteX17" fmla="*/ 1248913 w 4501409"/>
              <a:gd name="connsiteY17" fmla="*/ 3940620 h 4015260"/>
              <a:gd name="connsiteX18" fmla="*/ 45340 w 4501409"/>
              <a:gd name="connsiteY18" fmla="*/ 3942566 h 4015260"/>
              <a:gd name="connsiteX19" fmla="*/ 675982 w 4501409"/>
              <a:gd name="connsiteY19" fmla="*/ 3037682 h 4015260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15942"/>
              <a:gd name="connsiteX1" fmla="*/ 625253 w 4501409"/>
              <a:gd name="connsiteY1" fmla="*/ 1624533 h 4015942"/>
              <a:gd name="connsiteX2" fmla="*/ 1171907 w 4501409"/>
              <a:gd name="connsiteY2" fmla="*/ 628803 h 4015942"/>
              <a:gd name="connsiteX3" fmla="*/ 1543303 w 4501409"/>
              <a:gd name="connsiteY3" fmla="*/ 188315 h 4015942"/>
              <a:gd name="connsiteX4" fmla="*/ 1953041 w 4501409"/>
              <a:gd name="connsiteY4" fmla="*/ 70500 h 4015942"/>
              <a:gd name="connsiteX5" fmla="*/ 2961045 w 4501409"/>
              <a:gd name="connsiteY5" fmla="*/ 47256 h 4015942"/>
              <a:gd name="connsiteX6" fmla="*/ 4021478 w 4501409"/>
              <a:gd name="connsiteY6" fmla="*/ 597793 h 4015942"/>
              <a:gd name="connsiteX7" fmla="*/ 4472269 w 4501409"/>
              <a:gd name="connsiteY7" fmla="*/ 403162 h 4015942"/>
              <a:gd name="connsiteX8" fmla="*/ 4451486 w 4501409"/>
              <a:gd name="connsiteY8" fmla="*/ 1366053 h 4015942"/>
              <a:gd name="connsiteX9" fmla="*/ 4312941 w 4501409"/>
              <a:gd name="connsiteY9" fmla="*/ 1532308 h 4015942"/>
              <a:gd name="connsiteX10" fmla="*/ 4458412 w 4501409"/>
              <a:gd name="connsiteY10" fmla="*/ 1546162 h 4015942"/>
              <a:gd name="connsiteX11" fmla="*/ 4307162 w 4501409"/>
              <a:gd name="connsiteY11" fmla="*/ 3618488 h 4015942"/>
              <a:gd name="connsiteX12" fmla="*/ 4183633 w 4501409"/>
              <a:gd name="connsiteY12" fmla="*/ 3926103 h 4015942"/>
              <a:gd name="connsiteX13" fmla="*/ 4001661 w 4501409"/>
              <a:gd name="connsiteY13" fmla="*/ 3785072 h 4015942"/>
              <a:gd name="connsiteX14" fmla="*/ 4051453 w 4501409"/>
              <a:gd name="connsiteY14" fmla="*/ 3940394 h 4015942"/>
              <a:gd name="connsiteX15" fmla="*/ 1500467 w 4501409"/>
              <a:gd name="connsiteY15" fmla="*/ 3942999 h 4015942"/>
              <a:gd name="connsiteX16" fmla="*/ 1576459 w 4501409"/>
              <a:gd name="connsiteY16" fmla="*/ 3760511 h 4015942"/>
              <a:gd name="connsiteX17" fmla="*/ 1248913 w 4501409"/>
              <a:gd name="connsiteY17" fmla="*/ 3940620 h 4015942"/>
              <a:gd name="connsiteX18" fmla="*/ 45340 w 4501409"/>
              <a:gd name="connsiteY18" fmla="*/ 3942566 h 4015942"/>
              <a:gd name="connsiteX19" fmla="*/ 675982 w 4501409"/>
              <a:gd name="connsiteY19" fmla="*/ 3037682 h 4015942"/>
              <a:gd name="connsiteX0" fmla="*/ 675982 w 4501409"/>
              <a:gd name="connsiteY0" fmla="*/ 3037682 h 4031471"/>
              <a:gd name="connsiteX1" fmla="*/ 625253 w 4501409"/>
              <a:gd name="connsiteY1" fmla="*/ 1624533 h 4031471"/>
              <a:gd name="connsiteX2" fmla="*/ 1171907 w 4501409"/>
              <a:gd name="connsiteY2" fmla="*/ 628803 h 4031471"/>
              <a:gd name="connsiteX3" fmla="*/ 1543303 w 4501409"/>
              <a:gd name="connsiteY3" fmla="*/ 188315 h 4031471"/>
              <a:gd name="connsiteX4" fmla="*/ 1953041 w 4501409"/>
              <a:gd name="connsiteY4" fmla="*/ 70500 h 4031471"/>
              <a:gd name="connsiteX5" fmla="*/ 2961045 w 4501409"/>
              <a:gd name="connsiteY5" fmla="*/ 47256 h 4031471"/>
              <a:gd name="connsiteX6" fmla="*/ 4021478 w 4501409"/>
              <a:gd name="connsiteY6" fmla="*/ 597793 h 4031471"/>
              <a:gd name="connsiteX7" fmla="*/ 4472269 w 4501409"/>
              <a:gd name="connsiteY7" fmla="*/ 403162 h 4031471"/>
              <a:gd name="connsiteX8" fmla="*/ 4451486 w 4501409"/>
              <a:gd name="connsiteY8" fmla="*/ 1366053 h 4031471"/>
              <a:gd name="connsiteX9" fmla="*/ 4312941 w 4501409"/>
              <a:gd name="connsiteY9" fmla="*/ 1532308 h 4031471"/>
              <a:gd name="connsiteX10" fmla="*/ 4458412 w 4501409"/>
              <a:gd name="connsiteY10" fmla="*/ 1546162 h 4031471"/>
              <a:gd name="connsiteX11" fmla="*/ 4307162 w 4501409"/>
              <a:gd name="connsiteY11" fmla="*/ 3618488 h 4031471"/>
              <a:gd name="connsiteX12" fmla="*/ 4183633 w 4501409"/>
              <a:gd name="connsiteY12" fmla="*/ 3944300 h 4031471"/>
              <a:gd name="connsiteX13" fmla="*/ 4001661 w 4501409"/>
              <a:gd name="connsiteY13" fmla="*/ 3785072 h 4031471"/>
              <a:gd name="connsiteX14" fmla="*/ 4051453 w 4501409"/>
              <a:gd name="connsiteY14" fmla="*/ 3940394 h 4031471"/>
              <a:gd name="connsiteX15" fmla="*/ 1500467 w 4501409"/>
              <a:gd name="connsiteY15" fmla="*/ 3942999 h 4031471"/>
              <a:gd name="connsiteX16" fmla="*/ 1576459 w 4501409"/>
              <a:gd name="connsiteY16" fmla="*/ 3760511 h 4031471"/>
              <a:gd name="connsiteX17" fmla="*/ 1248913 w 4501409"/>
              <a:gd name="connsiteY17" fmla="*/ 3940620 h 4031471"/>
              <a:gd name="connsiteX18" fmla="*/ 45340 w 4501409"/>
              <a:gd name="connsiteY18" fmla="*/ 3942566 h 4031471"/>
              <a:gd name="connsiteX19" fmla="*/ 675982 w 4501409"/>
              <a:gd name="connsiteY19" fmla="*/ 3037682 h 4031471"/>
              <a:gd name="connsiteX0" fmla="*/ 675982 w 4501409"/>
              <a:gd name="connsiteY0" fmla="*/ 3037682 h 4027575"/>
              <a:gd name="connsiteX1" fmla="*/ 625253 w 4501409"/>
              <a:gd name="connsiteY1" fmla="*/ 1624533 h 4027575"/>
              <a:gd name="connsiteX2" fmla="*/ 1171907 w 4501409"/>
              <a:gd name="connsiteY2" fmla="*/ 628803 h 4027575"/>
              <a:gd name="connsiteX3" fmla="*/ 1543303 w 4501409"/>
              <a:gd name="connsiteY3" fmla="*/ 188315 h 4027575"/>
              <a:gd name="connsiteX4" fmla="*/ 1953041 w 4501409"/>
              <a:gd name="connsiteY4" fmla="*/ 70500 h 4027575"/>
              <a:gd name="connsiteX5" fmla="*/ 2961045 w 4501409"/>
              <a:gd name="connsiteY5" fmla="*/ 47256 h 4027575"/>
              <a:gd name="connsiteX6" fmla="*/ 4021478 w 4501409"/>
              <a:gd name="connsiteY6" fmla="*/ 597793 h 4027575"/>
              <a:gd name="connsiteX7" fmla="*/ 4472269 w 4501409"/>
              <a:gd name="connsiteY7" fmla="*/ 403162 h 4027575"/>
              <a:gd name="connsiteX8" fmla="*/ 4451486 w 4501409"/>
              <a:gd name="connsiteY8" fmla="*/ 1366053 h 4027575"/>
              <a:gd name="connsiteX9" fmla="*/ 4312941 w 4501409"/>
              <a:gd name="connsiteY9" fmla="*/ 1532308 h 4027575"/>
              <a:gd name="connsiteX10" fmla="*/ 4458412 w 4501409"/>
              <a:gd name="connsiteY10" fmla="*/ 1546162 h 4027575"/>
              <a:gd name="connsiteX11" fmla="*/ 4307162 w 4501409"/>
              <a:gd name="connsiteY11" fmla="*/ 3618488 h 4027575"/>
              <a:gd name="connsiteX12" fmla="*/ 4192732 w 4501409"/>
              <a:gd name="connsiteY12" fmla="*/ 3939751 h 4027575"/>
              <a:gd name="connsiteX13" fmla="*/ 4001661 w 4501409"/>
              <a:gd name="connsiteY13" fmla="*/ 3785072 h 4027575"/>
              <a:gd name="connsiteX14" fmla="*/ 4051453 w 4501409"/>
              <a:gd name="connsiteY14" fmla="*/ 3940394 h 4027575"/>
              <a:gd name="connsiteX15" fmla="*/ 1500467 w 4501409"/>
              <a:gd name="connsiteY15" fmla="*/ 3942999 h 4027575"/>
              <a:gd name="connsiteX16" fmla="*/ 1576459 w 4501409"/>
              <a:gd name="connsiteY16" fmla="*/ 3760511 h 4027575"/>
              <a:gd name="connsiteX17" fmla="*/ 1248913 w 4501409"/>
              <a:gd name="connsiteY17" fmla="*/ 3940620 h 4027575"/>
              <a:gd name="connsiteX18" fmla="*/ 45340 w 4501409"/>
              <a:gd name="connsiteY18" fmla="*/ 3942566 h 4027575"/>
              <a:gd name="connsiteX19" fmla="*/ 675982 w 4501409"/>
              <a:gd name="connsiteY19" fmla="*/ 3037682 h 4027575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307162 w 4501409"/>
              <a:gd name="connsiteY11" fmla="*/ 3618488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66053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1409"/>
              <a:gd name="connsiteY0" fmla="*/ 3037682 h 3943081"/>
              <a:gd name="connsiteX1" fmla="*/ 625253 w 4501409"/>
              <a:gd name="connsiteY1" fmla="*/ 1624533 h 3943081"/>
              <a:gd name="connsiteX2" fmla="*/ 1171907 w 4501409"/>
              <a:gd name="connsiteY2" fmla="*/ 628803 h 3943081"/>
              <a:gd name="connsiteX3" fmla="*/ 1543303 w 4501409"/>
              <a:gd name="connsiteY3" fmla="*/ 188315 h 3943081"/>
              <a:gd name="connsiteX4" fmla="*/ 1953041 w 4501409"/>
              <a:gd name="connsiteY4" fmla="*/ 70500 h 3943081"/>
              <a:gd name="connsiteX5" fmla="*/ 2961045 w 4501409"/>
              <a:gd name="connsiteY5" fmla="*/ 47256 h 3943081"/>
              <a:gd name="connsiteX6" fmla="*/ 4021478 w 4501409"/>
              <a:gd name="connsiteY6" fmla="*/ 597793 h 3943081"/>
              <a:gd name="connsiteX7" fmla="*/ 4472269 w 4501409"/>
              <a:gd name="connsiteY7" fmla="*/ 403162 h 3943081"/>
              <a:gd name="connsiteX8" fmla="*/ 4451486 w 4501409"/>
              <a:gd name="connsiteY8" fmla="*/ 1379700 h 3943081"/>
              <a:gd name="connsiteX9" fmla="*/ 4312941 w 4501409"/>
              <a:gd name="connsiteY9" fmla="*/ 1532308 h 3943081"/>
              <a:gd name="connsiteX10" fmla="*/ 4458412 w 4501409"/>
              <a:gd name="connsiteY10" fmla="*/ 1546162 h 3943081"/>
              <a:gd name="connsiteX11" fmla="*/ 4457287 w 4501409"/>
              <a:gd name="connsiteY11" fmla="*/ 3936936 h 3943081"/>
              <a:gd name="connsiteX12" fmla="*/ 4192732 w 4501409"/>
              <a:gd name="connsiteY12" fmla="*/ 3939751 h 3943081"/>
              <a:gd name="connsiteX13" fmla="*/ 4001661 w 4501409"/>
              <a:gd name="connsiteY13" fmla="*/ 3785072 h 3943081"/>
              <a:gd name="connsiteX14" fmla="*/ 4051453 w 4501409"/>
              <a:gd name="connsiteY14" fmla="*/ 3940394 h 3943081"/>
              <a:gd name="connsiteX15" fmla="*/ 1500467 w 4501409"/>
              <a:gd name="connsiteY15" fmla="*/ 3942999 h 3943081"/>
              <a:gd name="connsiteX16" fmla="*/ 1576459 w 4501409"/>
              <a:gd name="connsiteY16" fmla="*/ 3760511 h 3943081"/>
              <a:gd name="connsiteX17" fmla="*/ 1248913 w 4501409"/>
              <a:gd name="connsiteY17" fmla="*/ 3940620 h 3943081"/>
              <a:gd name="connsiteX18" fmla="*/ 45340 w 4501409"/>
              <a:gd name="connsiteY18" fmla="*/ 3942566 h 3943081"/>
              <a:gd name="connsiteX19" fmla="*/ 675982 w 4501409"/>
              <a:gd name="connsiteY19" fmla="*/ 3037682 h 3943081"/>
              <a:gd name="connsiteX0" fmla="*/ 675982 w 4502221"/>
              <a:gd name="connsiteY0" fmla="*/ 3037682 h 3943081"/>
              <a:gd name="connsiteX1" fmla="*/ 625253 w 4502221"/>
              <a:gd name="connsiteY1" fmla="*/ 1624533 h 3943081"/>
              <a:gd name="connsiteX2" fmla="*/ 1171907 w 4502221"/>
              <a:gd name="connsiteY2" fmla="*/ 628803 h 3943081"/>
              <a:gd name="connsiteX3" fmla="*/ 1543303 w 4502221"/>
              <a:gd name="connsiteY3" fmla="*/ 188315 h 3943081"/>
              <a:gd name="connsiteX4" fmla="*/ 1953041 w 4502221"/>
              <a:gd name="connsiteY4" fmla="*/ 70500 h 3943081"/>
              <a:gd name="connsiteX5" fmla="*/ 2961045 w 4502221"/>
              <a:gd name="connsiteY5" fmla="*/ 47256 h 3943081"/>
              <a:gd name="connsiteX6" fmla="*/ 4021478 w 4502221"/>
              <a:gd name="connsiteY6" fmla="*/ 597793 h 3943081"/>
              <a:gd name="connsiteX7" fmla="*/ 4472269 w 4502221"/>
              <a:gd name="connsiteY7" fmla="*/ 403162 h 3943081"/>
              <a:gd name="connsiteX8" fmla="*/ 4451486 w 4502221"/>
              <a:gd name="connsiteY8" fmla="*/ 1379700 h 3943081"/>
              <a:gd name="connsiteX9" fmla="*/ 4312941 w 4502221"/>
              <a:gd name="connsiteY9" fmla="*/ 1532308 h 3943081"/>
              <a:gd name="connsiteX10" fmla="*/ 4458412 w 4502221"/>
              <a:gd name="connsiteY10" fmla="*/ 1546162 h 3943081"/>
              <a:gd name="connsiteX11" fmla="*/ 4457287 w 4502221"/>
              <a:gd name="connsiteY11" fmla="*/ 3936936 h 3943081"/>
              <a:gd name="connsiteX12" fmla="*/ 4192732 w 4502221"/>
              <a:gd name="connsiteY12" fmla="*/ 3939751 h 3943081"/>
              <a:gd name="connsiteX13" fmla="*/ 4001661 w 4502221"/>
              <a:gd name="connsiteY13" fmla="*/ 3785072 h 3943081"/>
              <a:gd name="connsiteX14" fmla="*/ 4051453 w 4502221"/>
              <a:gd name="connsiteY14" fmla="*/ 3940394 h 3943081"/>
              <a:gd name="connsiteX15" fmla="*/ 1500467 w 4502221"/>
              <a:gd name="connsiteY15" fmla="*/ 3942999 h 3943081"/>
              <a:gd name="connsiteX16" fmla="*/ 1576459 w 4502221"/>
              <a:gd name="connsiteY16" fmla="*/ 3760511 h 3943081"/>
              <a:gd name="connsiteX17" fmla="*/ 1248913 w 4502221"/>
              <a:gd name="connsiteY17" fmla="*/ 3940620 h 3943081"/>
              <a:gd name="connsiteX18" fmla="*/ 45340 w 4502221"/>
              <a:gd name="connsiteY18" fmla="*/ 3942566 h 3943081"/>
              <a:gd name="connsiteX19" fmla="*/ 675982 w 4502221"/>
              <a:gd name="connsiteY19" fmla="*/ 3037682 h 3943081"/>
              <a:gd name="connsiteX0" fmla="*/ 675982 w 4495136"/>
              <a:gd name="connsiteY0" fmla="*/ 3037682 h 3943081"/>
              <a:gd name="connsiteX1" fmla="*/ 625253 w 4495136"/>
              <a:gd name="connsiteY1" fmla="*/ 1624533 h 3943081"/>
              <a:gd name="connsiteX2" fmla="*/ 1171907 w 4495136"/>
              <a:gd name="connsiteY2" fmla="*/ 628803 h 3943081"/>
              <a:gd name="connsiteX3" fmla="*/ 1543303 w 4495136"/>
              <a:gd name="connsiteY3" fmla="*/ 188315 h 3943081"/>
              <a:gd name="connsiteX4" fmla="*/ 1953041 w 4495136"/>
              <a:gd name="connsiteY4" fmla="*/ 70500 h 3943081"/>
              <a:gd name="connsiteX5" fmla="*/ 2961045 w 4495136"/>
              <a:gd name="connsiteY5" fmla="*/ 47256 h 3943081"/>
              <a:gd name="connsiteX6" fmla="*/ 4021478 w 4495136"/>
              <a:gd name="connsiteY6" fmla="*/ 597793 h 3943081"/>
              <a:gd name="connsiteX7" fmla="*/ 4463171 w 4495136"/>
              <a:gd name="connsiteY7" fmla="*/ 394064 h 3943081"/>
              <a:gd name="connsiteX8" fmla="*/ 4451486 w 4495136"/>
              <a:gd name="connsiteY8" fmla="*/ 1379700 h 3943081"/>
              <a:gd name="connsiteX9" fmla="*/ 4312941 w 4495136"/>
              <a:gd name="connsiteY9" fmla="*/ 1532308 h 3943081"/>
              <a:gd name="connsiteX10" fmla="*/ 4458412 w 4495136"/>
              <a:gd name="connsiteY10" fmla="*/ 1546162 h 3943081"/>
              <a:gd name="connsiteX11" fmla="*/ 4457287 w 4495136"/>
              <a:gd name="connsiteY11" fmla="*/ 3936936 h 3943081"/>
              <a:gd name="connsiteX12" fmla="*/ 4192732 w 4495136"/>
              <a:gd name="connsiteY12" fmla="*/ 3939751 h 3943081"/>
              <a:gd name="connsiteX13" fmla="*/ 4001661 w 4495136"/>
              <a:gd name="connsiteY13" fmla="*/ 3785072 h 3943081"/>
              <a:gd name="connsiteX14" fmla="*/ 4051453 w 4495136"/>
              <a:gd name="connsiteY14" fmla="*/ 3940394 h 3943081"/>
              <a:gd name="connsiteX15" fmla="*/ 1500467 w 4495136"/>
              <a:gd name="connsiteY15" fmla="*/ 3942999 h 3943081"/>
              <a:gd name="connsiteX16" fmla="*/ 1576459 w 4495136"/>
              <a:gd name="connsiteY16" fmla="*/ 3760511 h 3943081"/>
              <a:gd name="connsiteX17" fmla="*/ 1248913 w 4495136"/>
              <a:gd name="connsiteY17" fmla="*/ 3940620 h 3943081"/>
              <a:gd name="connsiteX18" fmla="*/ 45340 w 4495136"/>
              <a:gd name="connsiteY18" fmla="*/ 3942566 h 3943081"/>
              <a:gd name="connsiteX19" fmla="*/ 675982 w 4495136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5977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234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037682 h 3943081"/>
              <a:gd name="connsiteX1" fmla="*/ 625253 w 4463171"/>
              <a:gd name="connsiteY1" fmla="*/ 1624533 h 3943081"/>
              <a:gd name="connsiteX2" fmla="*/ 1171907 w 4463171"/>
              <a:gd name="connsiteY2" fmla="*/ 628803 h 3943081"/>
              <a:gd name="connsiteX3" fmla="*/ 1543303 w 4463171"/>
              <a:gd name="connsiteY3" fmla="*/ 188315 h 3943081"/>
              <a:gd name="connsiteX4" fmla="*/ 1953041 w 4463171"/>
              <a:gd name="connsiteY4" fmla="*/ 70500 h 3943081"/>
              <a:gd name="connsiteX5" fmla="*/ 2961045 w 4463171"/>
              <a:gd name="connsiteY5" fmla="*/ 47256 h 3943081"/>
              <a:gd name="connsiteX6" fmla="*/ 4021478 w 4463171"/>
              <a:gd name="connsiteY6" fmla="*/ 606893 h 3943081"/>
              <a:gd name="connsiteX7" fmla="*/ 4463171 w 4463171"/>
              <a:gd name="connsiteY7" fmla="*/ 394064 h 3943081"/>
              <a:gd name="connsiteX8" fmla="*/ 4451486 w 4463171"/>
              <a:gd name="connsiteY8" fmla="*/ 1379700 h 3943081"/>
              <a:gd name="connsiteX9" fmla="*/ 4312941 w 4463171"/>
              <a:gd name="connsiteY9" fmla="*/ 1532308 h 3943081"/>
              <a:gd name="connsiteX10" fmla="*/ 4458412 w 4463171"/>
              <a:gd name="connsiteY10" fmla="*/ 1546162 h 3943081"/>
              <a:gd name="connsiteX11" fmla="*/ 4457287 w 4463171"/>
              <a:gd name="connsiteY11" fmla="*/ 3936936 h 3943081"/>
              <a:gd name="connsiteX12" fmla="*/ 4192732 w 4463171"/>
              <a:gd name="connsiteY12" fmla="*/ 3939751 h 3943081"/>
              <a:gd name="connsiteX13" fmla="*/ 4001661 w 4463171"/>
              <a:gd name="connsiteY13" fmla="*/ 3785072 h 3943081"/>
              <a:gd name="connsiteX14" fmla="*/ 4051453 w 4463171"/>
              <a:gd name="connsiteY14" fmla="*/ 3940394 h 3943081"/>
              <a:gd name="connsiteX15" fmla="*/ 1500467 w 4463171"/>
              <a:gd name="connsiteY15" fmla="*/ 3942999 h 3943081"/>
              <a:gd name="connsiteX16" fmla="*/ 1576459 w 4463171"/>
              <a:gd name="connsiteY16" fmla="*/ 3760511 h 3943081"/>
              <a:gd name="connsiteX17" fmla="*/ 1248913 w 4463171"/>
              <a:gd name="connsiteY17" fmla="*/ 3940620 h 3943081"/>
              <a:gd name="connsiteX18" fmla="*/ 45340 w 4463171"/>
              <a:gd name="connsiteY18" fmla="*/ 3942566 h 3943081"/>
              <a:gd name="connsiteX19" fmla="*/ 675982 w 4463171"/>
              <a:gd name="connsiteY19" fmla="*/ 3037682 h 3943081"/>
              <a:gd name="connsiteX0" fmla="*/ 675982 w 4463171"/>
              <a:gd name="connsiteY0" fmla="*/ 3143828 h 4049227"/>
              <a:gd name="connsiteX1" fmla="*/ 625253 w 4463171"/>
              <a:gd name="connsiteY1" fmla="*/ 1730679 h 4049227"/>
              <a:gd name="connsiteX2" fmla="*/ 1171907 w 4463171"/>
              <a:gd name="connsiteY2" fmla="*/ 734949 h 4049227"/>
              <a:gd name="connsiteX3" fmla="*/ 1543303 w 4463171"/>
              <a:gd name="connsiteY3" fmla="*/ 294461 h 4049227"/>
              <a:gd name="connsiteX4" fmla="*/ 1953041 w 4463171"/>
              <a:gd name="connsiteY4" fmla="*/ 176646 h 4049227"/>
              <a:gd name="connsiteX5" fmla="*/ 2961045 w 4463171"/>
              <a:gd name="connsiteY5" fmla="*/ 153402 h 4049227"/>
              <a:gd name="connsiteX6" fmla="*/ 4021478 w 4463171"/>
              <a:gd name="connsiteY6" fmla="*/ 713039 h 4049227"/>
              <a:gd name="connsiteX7" fmla="*/ 4463171 w 4463171"/>
              <a:gd name="connsiteY7" fmla="*/ 500210 h 4049227"/>
              <a:gd name="connsiteX8" fmla="*/ 4451486 w 4463171"/>
              <a:gd name="connsiteY8" fmla="*/ 1485846 h 4049227"/>
              <a:gd name="connsiteX9" fmla="*/ 4312941 w 4463171"/>
              <a:gd name="connsiteY9" fmla="*/ 1638454 h 4049227"/>
              <a:gd name="connsiteX10" fmla="*/ 4458412 w 4463171"/>
              <a:gd name="connsiteY10" fmla="*/ 1652308 h 4049227"/>
              <a:gd name="connsiteX11" fmla="*/ 4457287 w 4463171"/>
              <a:gd name="connsiteY11" fmla="*/ 4043082 h 4049227"/>
              <a:gd name="connsiteX12" fmla="*/ 4192732 w 4463171"/>
              <a:gd name="connsiteY12" fmla="*/ 4045897 h 4049227"/>
              <a:gd name="connsiteX13" fmla="*/ 4001661 w 4463171"/>
              <a:gd name="connsiteY13" fmla="*/ 3891218 h 4049227"/>
              <a:gd name="connsiteX14" fmla="*/ 4051453 w 4463171"/>
              <a:gd name="connsiteY14" fmla="*/ 4046540 h 4049227"/>
              <a:gd name="connsiteX15" fmla="*/ 1500467 w 4463171"/>
              <a:gd name="connsiteY15" fmla="*/ 4049145 h 4049227"/>
              <a:gd name="connsiteX16" fmla="*/ 1576459 w 4463171"/>
              <a:gd name="connsiteY16" fmla="*/ 3866657 h 4049227"/>
              <a:gd name="connsiteX17" fmla="*/ 1248913 w 4463171"/>
              <a:gd name="connsiteY17" fmla="*/ 4046766 h 4049227"/>
              <a:gd name="connsiteX18" fmla="*/ 45340 w 4463171"/>
              <a:gd name="connsiteY18" fmla="*/ 4048712 h 4049227"/>
              <a:gd name="connsiteX19" fmla="*/ 675982 w 4463171"/>
              <a:gd name="connsiteY19" fmla="*/ 3143828 h 4049227"/>
              <a:gd name="connsiteX0" fmla="*/ 675982 w 4463171"/>
              <a:gd name="connsiteY0" fmla="*/ 3637517 h 4542916"/>
              <a:gd name="connsiteX1" fmla="*/ 625253 w 4463171"/>
              <a:gd name="connsiteY1" fmla="*/ 2224368 h 4542916"/>
              <a:gd name="connsiteX2" fmla="*/ 1171907 w 4463171"/>
              <a:gd name="connsiteY2" fmla="*/ 1228638 h 4542916"/>
              <a:gd name="connsiteX3" fmla="*/ 1543303 w 4463171"/>
              <a:gd name="connsiteY3" fmla="*/ 788150 h 4542916"/>
              <a:gd name="connsiteX4" fmla="*/ 1953041 w 4463171"/>
              <a:gd name="connsiteY4" fmla="*/ 670335 h 4542916"/>
              <a:gd name="connsiteX5" fmla="*/ 2961045 w 4463171"/>
              <a:gd name="connsiteY5" fmla="*/ 647091 h 4542916"/>
              <a:gd name="connsiteX6" fmla="*/ 4021478 w 4463171"/>
              <a:gd name="connsiteY6" fmla="*/ 1206728 h 4542916"/>
              <a:gd name="connsiteX7" fmla="*/ 4463171 w 4463171"/>
              <a:gd name="connsiteY7" fmla="*/ 993899 h 4542916"/>
              <a:gd name="connsiteX8" fmla="*/ 4451486 w 4463171"/>
              <a:gd name="connsiteY8" fmla="*/ 1979535 h 4542916"/>
              <a:gd name="connsiteX9" fmla="*/ 4312941 w 4463171"/>
              <a:gd name="connsiteY9" fmla="*/ 2132143 h 4542916"/>
              <a:gd name="connsiteX10" fmla="*/ 4458412 w 4463171"/>
              <a:gd name="connsiteY10" fmla="*/ 2145997 h 4542916"/>
              <a:gd name="connsiteX11" fmla="*/ 4457287 w 4463171"/>
              <a:gd name="connsiteY11" fmla="*/ 4536771 h 4542916"/>
              <a:gd name="connsiteX12" fmla="*/ 4192732 w 4463171"/>
              <a:gd name="connsiteY12" fmla="*/ 4539586 h 4542916"/>
              <a:gd name="connsiteX13" fmla="*/ 4001661 w 4463171"/>
              <a:gd name="connsiteY13" fmla="*/ 4384907 h 4542916"/>
              <a:gd name="connsiteX14" fmla="*/ 4051453 w 4463171"/>
              <a:gd name="connsiteY14" fmla="*/ 4540229 h 4542916"/>
              <a:gd name="connsiteX15" fmla="*/ 1500467 w 4463171"/>
              <a:gd name="connsiteY15" fmla="*/ 4542834 h 4542916"/>
              <a:gd name="connsiteX16" fmla="*/ 1576459 w 4463171"/>
              <a:gd name="connsiteY16" fmla="*/ 4360346 h 4542916"/>
              <a:gd name="connsiteX17" fmla="*/ 1248913 w 4463171"/>
              <a:gd name="connsiteY17" fmla="*/ 4540455 h 4542916"/>
              <a:gd name="connsiteX18" fmla="*/ 45340 w 4463171"/>
              <a:gd name="connsiteY18" fmla="*/ 4542401 h 4542916"/>
              <a:gd name="connsiteX19" fmla="*/ 675982 w 4463171"/>
              <a:gd name="connsiteY19" fmla="*/ 3637517 h 4542916"/>
              <a:gd name="connsiteX0" fmla="*/ 675982 w 4463171"/>
              <a:gd name="connsiteY0" fmla="*/ 4017648 h 4923047"/>
              <a:gd name="connsiteX1" fmla="*/ 625253 w 4463171"/>
              <a:gd name="connsiteY1" fmla="*/ 2604499 h 4923047"/>
              <a:gd name="connsiteX2" fmla="*/ 1171907 w 4463171"/>
              <a:gd name="connsiteY2" fmla="*/ 1608769 h 4923047"/>
              <a:gd name="connsiteX3" fmla="*/ 1543303 w 4463171"/>
              <a:gd name="connsiteY3" fmla="*/ 1168281 h 4923047"/>
              <a:gd name="connsiteX4" fmla="*/ 1953041 w 4463171"/>
              <a:gd name="connsiteY4" fmla="*/ 1050466 h 4923047"/>
              <a:gd name="connsiteX5" fmla="*/ 2961045 w 4463171"/>
              <a:gd name="connsiteY5" fmla="*/ 1027222 h 4923047"/>
              <a:gd name="connsiteX6" fmla="*/ 4021478 w 4463171"/>
              <a:gd name="connsiteY6" fmla="*/ 1586859 h 4923047"/>
              <a:gd name="connsiteX7" fmla="*/ 4463171 w 4463171"/>
              <a:gd name="connsiteY7" fmla="*/ 1374030 h 4923047"/>
              <a:gd name="connsiteX8" fmla="*/ 4451486 w 4463171"/>
              <a:gd name="connsiteY8" fmla="*/ 2359666 h 4923047"/>
              <a:gd name="connsiteX9" fmla="*/ 4312941 w 4463171"/>
              <a:gd name="connsiteY9" fmla="*/ 2512274 h 4923047"/>
              <a:gd name="connsiteX10" fmla="*/ 4458412 w 4463171"/>
              <a:gd name="connsiteY10" fmla="*/ 2526128 h 4923047"/>
              <a:gd name="connsiteX11" fmla="*/ 4457287 w 4463171"/>
              <a:gd name="connsiteY11" fmla="*/ 4916902 h 4923047"/>
              <a:gd name="connsiteX12" fmla="*/ 4192732 w 4463171"/>
              <a:gd name="connsiteY12" fmla="*/ 4919717 h 4923047"/>
              <a:gd name="connsiteX13" fmla="*/ 4001661 w 4463171"/>
              <a:gd name="connsiteY13" fmla="*/ 4765038 h 4923047"/>
              <a:gd name="connsiteX14" fmla="*/ 4051453 w 4463171"/>
              <a:gd name="connsiteY14" fmla="*/ 4920360 h 4923047"/>
              <a:gd name="connsiteX15" fmla="*/ 1500467 w 4463171"/>
              <a:gd name="connsiteY15" fmla="*/ 4922965 h 4923047"/>
              <a:gd name="connsiteX16" fmla="*/ 1576459 w 4463171"/>
              <a:gd name="connsiteY16" fmla="*/ 4740477 h 4923047"/>
              <a:gd name="connsiteX17" fmla="*/ 1248913 w 4463171"/>
              <a:gd name="connsiteY17" fmla="*/ 4920586 h 4923047"/>
              <a:gd name="connsiteX18" fmla="*/ 45340 w 4463171"/>
              <a:gd name="connsiteY18" fmla="*/ 4922532 h 4923047"/>
              <a:gd name="connsiteX19" fmla="*/ 675982 w 4463171"/>
              <a:gd name="connsiteY19" fmla="*/ 4017648 h 4923047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109804 h 5015203"/>
              <a:gd name="connsiteX1" fmla="*/ 625253 w 4463171"/>
              <a:gd name="connsiteY1" fmla="*/ 2696655 h 5015203"/>
              <a:gd name="connsiteX2" fmla="*/ 1171907 w 4463171"/>
              <a:gd name="connsiteY2" fmla="*/ 1700925 h 5015203"/>
              <a:gd name="connsiteX3" fmla="*/ 1543303 w 4463171"/>
              <a:gd name="connsiteY3" fmla="*/ 1260437 h 5015203"/>
              <a:gd name="connsiteX4" fmla="*/ 1953041 w 4463171"/>
              <a:gd name="connsiteY4" fmla="*/ 1142622 h 5015203"/>
              <a:gd name="connsiteX5" fmla="*/ 2961045 w 4463171"/>
              <a:gd name="connsiteY5" fmla="*/ 1119378 h 5015203"/>
              <a:gd name="connsiteX6" fmla="*/ 4021478 w 4463171"/>
              <a:gd name="connsiteY6" fmla="*/ 1679015 h 5015203"/>
              <a:gd name="connsiteX7" fmla="*/ 4463171 w 4463171"/>
              <a:gd name="connsiteY7" fmla="*/ 1466186 h 5015203"/>
              <a:gd name="connsiteX8" fmla="*/ 4451486 w 4463171"/>
              <a:gd name="connsiteY8" fmla="*/ 2451822 h 5015203"/>
              <a:gd name="connsiteX9" fmla="*/ 4312941 w 4463171"/>
              <a:gd name="connsiteY9" fmla="*/ 2604430 h 5015203"/>
              <a:gd name="connsiteX10" fmla="*/ 4458412 w 4463171"/>
              <a:gd name="connsiteY10" fmla="*/ 2618284 h 5015203"/>
              <a:gd name="connsiteX11" fmla="*/ 4457287 w 4463171"/>
              <a:gd name="connsiteY11" fmla="*/ 5009058 h 5015203"/>
              <a:gd name="connsiteX12" fmla="*/ 4192732 w 4463171"/>
              <a:gd name="connsiteY12" fmla="*/ 5011873 h 5015203"/>
              <a:gd name="connsiteX13" fmla="*/ 4001661 w 4463171"/>
              <a:gd name="connsiteY13" fmla="*/ 4857194 h 5015203"/>
              <a:gd name="connsiteX14" fmla="*/ 4051453 w 4463171"/>
              <a:gd name="connsiteY14" fmla="*/ 5012516 h 5015203"/>
              <a:gd name="connsiteX15" fmla="*/ 1500467 w 4463171"/>
              <a:gd name="connsiteY15" fmla="*/ 5015121 h 5015203"/>
              <a:gd name="connsiteX16" fmla="*/ 1576459 w 4463171"/>
              <a:gd name="connsiteY16" fmla="*/ 4832633 h 5015203"/>
              <a:gd name="connsiteX17" fmla="*/ 1248913 w 4463171"/>
              <a:gd name="connsiteY17" fmla="*/ 5012742 h 5015203"/>
              <a:gd name="connsiteX18" fmla="*/ 45340 w 4463171"/>
              <a:gd name="connsiteY18" fmla="*/ 5014688 h 5015203"/>
              <a:gd name="connsiteX19" fmla="*/ 675982 w 4463171"/>
              <a:gd name="connsiteY19" fmla="*/ 4109804 h 5015203"/>
              <a:gd name="connsiteX0" fmla="*/ 675982 w 4463171"/>
              <a:gd name="connsiteY0" fmla="*/ 4068539 h 4973938"/>
              <a:gd name="connsiteX1" fmla="*/ 625253 w 4463171"/>
              <a:gd name="connsiteY1" fmla="*/ 2655390 h 4973938"/>
              <a:gd name="connsiteX2" fmla="*/ 1171907 w 4463171"/>
              <a:gd name="connsiteY2" fmla="*/ 1659660 h 4973938"/>
              <a:gd name="connsiteX3" fmla="*/ 1543303 w 4463171"/>
              <a:gd name="connsiteY3" fmla="*/ 1219172 h 4973938"/>
              <a:gd name="connsiteX4" fmla="*/ 1953041 w 4463171"/>
              <a:gd name="connsiteY4" fmla="*/ 1101357 h 4973938"/>
              <a:gd name="connsiteX5" fmla="*/ 2961045 w 4463171"/>
              <a:gd name="connsiteY5" fmla="*/ 1078113 h 4973938"/>
              <a:gd name="connsiteX6" fmla="*/ 4021478 w 4463171"/>
              <a:gd name="connsiteY6" fmla="*/ 1637750 h 4973938"/>
              <a:gd name="connsiteX7" fmla="*/ 4463171 w 4463171"/>
              <a:gd name="connsiteY7" fmla="*/ 1424921 h 4973938"/>
              <a:gd name="connsiteX8" fmla="*/ 4451486 w 4463171"/>
              <a:gd name="connsiteY8" fmla="*/ 2410557 h 4973938"/>
              <a:gd name="connsiteX9" fmla="*/ 4312941 w 4463171"/>
              <a:gd name="connsiteY9" fmla="*/ 2563165 h 4973938"/>
              <a:gd name="connsiteX10" fmla="*/ 4458412 w 4463171"/>
              <a:gd name="connsiteY10" fmla="*/ 2577019 h 4973938"/>
              <a:gd name="connsiteX11" fmla="*/ 4457287 w 4463171"/>
              <a:gd name="connsiteY11" fmla="*/ 4967793 h 4973938"/>
              <a:gd name="connsiteX12" fmla="*/ 4192732 w 4463171"/>
              <a:gd name="connsiteY12" fmla="*/ 4970608 h 4973938"/>
              <a:gd name="connsiteX13" fmla="*/ 4001661 w 4463171"/>
              <a:gd name="connsiteY13" fmla="*/ 4815929 h 4973938"/>
              <a:gd name="connsiteX14" fmla="*/ 4051453 w 4463171"/>
              <a:gd name="connsiteY14" fmla="*/ 4971251 h 4973938"/>
              <a:gd name="connsiteX15" fmla="*/ 1500467 w 4463171"/>
              <a:gd name="connsiteY15" fmla="*/ 4973856 h 4973938"/>
              <a:gd name="connsiteX16" fmla="*/ 1576459 w 4463171"/>
              <a:gd name="connsiteY16" fmla="*/ 4791368 h 4973938"/>
              <a:gd name="connsiteX17" fmla="*/ 1248913 w 4463171"/>
              <a:gd name="connsiteY17" fmla="*/ 4971477 h 4973938"/>
              <a:gd name="connsiteX18" fmla="*/ 45340 w 4463171"/>
              <a:gd name="connsiteY18" fmla="*/ 4973423 h 4973938"/>
              <a:gd name="connsiteX19" fmla="*/ 675982 w 4463171"/>
              <a:gd name="connsiteY19" fmla="*/ 4068539 h 4973938"/>
              <a:gd name="connsiteX0" fmla="*/ 675982 w 4463171"/>
              <a:gd name="connsiteY0" fmla="*/ 4065604 h 4971003"/>
              <a:gd name="connsiteX1" fmla="*/ 625253 w 4463171"/>
              <a:gd name="connsiteY1" fmla="*/ 2652455 h 4971003"/>
              <a:gd name="connsiteX2" fmla="*/ 1171907 w 4463171"/>
              <a:gd name="connsiteY2" fmla="*/ 1656725 h 4971003"/>
              <a:gd name="connsiteX3" fmla="*/ 1543303 w 4463171"/>
              <a:gd name="connsiteY3" fmla="*/ 1216237 h 4971003"/>
              <a:gd name="connsiteX4" fmla="*/ 1953041 w 4463171"/>
              <a:gd name="connsiteY4" fmla="*/ 1098422 h 4971003"/>
              <a:gd name="connsiteX5" fmla="*/ 2947397 w 4463171"/>
              <a:gd name="connsiteY5" fmla="*/ 1079727 h 4971003"/>
              <a:gd name="connsiteX6" fmla="*/ 4021478 w 4463171"/>
              <a:gd name="connsiteY6" fmla="*/ 1634815 h 4971003"/>
              <a:gd name="connsiteX7" fmla="*/ 4463171 w 4463171"/>
              <a:gd name="connsiteY7" fmla="*/ 1421986 h 4971003"/>
              <a:gd name="connsiteX8" fmla="*/ 4451486 w 4463171"/>
              <a:gd name="connsiteY8" fmla="*/ 2407622 h 4971003"/>
              <a:gd name="connsiteX9" fmla="*/ 4312941 w 4463171"/>
              <a:gd name="connsiteY9" fmla="*/ 2560230 h 4971003"/>
              <a:gd name="connsiteX10" fmla="*/ 4458412 w 4463171"/>
              <a:gd name="connsiteY10" fmla="*/ 2574084 h 4971003"/>
              <a:gd name="connsiteX11" fmla="*/ 4457287 w 4463171"/>
              <a:gd name="connsiteY11" fmla="*/ 4964858 h 4971003"/>
              <a:gd name="connsiteX12" fmla="*/ 4192732 w 4463171"/>
              <a:gd name="connsiteY12" fmla="*/ 4967673 h 4971003"/>
              <a:gd name="connsiteX13" fmla="*/ 4001661 w 4463171"/>
              <a:gd name="connsiteY13" fmla="*/ 4812994 h 4971003"/>
              <a:gd name="connsiteX14" fmla="*/ 4051453 w 4463171"/>
              <a:gd name="connsiteY14" fmla="*/ 4968316 h 4971003"/>
              <a:gd name="connsiteX15" fmla="*/ 1500467 w 4463171"/>
              <a:gd name="connsiteY15" fmla="*/ 4970921 h 4971003"/>
              <a:gd name="connsiteX16" fmla="*/ 1576459 w 4463171"/>
              <a:gd name="connsiteY16" fmla="*/ 4788433 h 4971003"/>
              <a:gd name="connsiteX17" fmla="*/ 1248913 w 4463171"/>
              <a:gd name="connsiteY17" fmla="*/ 4968542 h 4971003"/>
              <a:gd name="connsiteX18" fmla="*/ 45340 w 4463171"/>
              <a:gd name="connsiteY18" fmla="*/ 4970488 h 4971003"/>
              <a:gd name="connsiteX19" fmla="*/ 675982 w 4463171"/>
              <a:gd name="connsiteY19" fmla="*/ 4065604 h 4971003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081555 h 4986954"/>
              <a:gd name="connsiteX1" fmla="*/ 625253 w 4463171"/>
              <a:gd name="connsiteY1" fmla="*/ 2668406 h 4986954"/>
              <a:gd name="connsiteX2" fmla="*/ 1171907 w 4463171"/>
              <a:gd name="connsiteY2" fmla="*/ 1672676 h 4986954"/>
              <a:gd name="connsiteX3" fmla="*/ 1543303 w 4463171"/>
              <a:gd name="connsiteY3" fmla="*/ 1232188 h 4986954"/>
              <a:gd name="connsiteX4" fmla="*/ 1953041 w 4463171"/>
              <a:gd name="connsiteY4" fmla="*/ 1114373 h 4986954"/>
              <a:gd name="connsiteX5" fmla="*/ 2947397 w 4463171"/>
              <a:gd name="connsiteY5" fmla="*/ 1095678 h 4986954"/>
              <a:gd name="connsiteX6" fmla="*/ 4021478 w 4463171"/>
              <a:gd name="connsiteY6" fmla="*/ 1650766 h 4986954"/>
              <a:gd name="connsiteX7" fmla="*/ 4463171 w 4463171"/>
              <a:gd name="connsiteY7" fmla="*/ 1437937 h 4986954"/>
              <a:gd name="connsiteX8" fmla="*/ 4451486 w 4463171"/>
              <a:gd name="connsiteY8" fmla="*/ 2423573 h 4986954"/>
              <a:gd name="connsiteX9" fmla="*/ 4312941 w 4463171"/>
              <a:gd name="connsiteY9" fmla="*/ 2576181 h 4986954"/>
              <a:gd name="connsiteX10" fmla="*/ 4458412 w 4463171"/>
              <a:gd name="connsiteY10" fmla="*/ 2590035 h 4986954"/>
              <a:gd name="connsiteX11" fmla="*/ 4457287 w 4463171"/>
              <a:gd name="connsiteY11" fmla="*/ 4980809 h 4986954"/>
              <a:gd name="connsiteX12" fmla="*/ 4192732 w 4463171"/>
              <a:gd name="connsiteY12" fmla="*/ 4983624 h 4986954"/>
              <a:gd name="connsiteX13" fmla="*/ 4001661 w 4463171"/>
              <a:gd name="connsiteY13" fmla="*/ 4828945 h 4986954"/>
              <a:gd name="connsiteX14" fmla="*/ 4051453 w 4463171"/>
              <a:gd name="connsiteY14" fmla="*/ 4984267 h 4986954"/>
              <a:gd name="connsiteX15" fmla="*/ 1500467 w 4463171"/>
              <a:gd name="connsiteY15" fmla="*/ 4986872 h 4986954"/>
              <a:gd name="connsiteX16" fmla="*/ 1576459 w 4463171"/>
              <a:gd name="connsiteY16" fmla="*/ 4804384 h 4986954"/>
              <a:gd name="connsiteX17" fmla="*/ 1248913 w 4463171"/>
              <a:gd name="connsiteY17" fmla="*/ 4984493 h 4986954"/>
              <a:gd name="connsiteX18" fmla="*/ 45340 w 4463171"/>
              <a:gd name="connsiteY18" fmla="*/ 4986439 h 4986954"/>
              <a:gd name="connsiteX19" fmla="*/ 675982 w 4463171"/>
              <a:gd name="connsiteY19" fmla="*/ 4081555 h 4986954"/>
              <a:gd name="connsiteX0" fmla="*/ 675982 w 4463171"/>
              <a:gd name="connsiteY0" fmla="*/ 4434546 h 5339945"/>
              <a:gd name="connsiteX1" fmla="*/ 625253 w 4463171"/>
              <a:gd name="connsiteY1" fmla="*/ 3021397 h 5339945"/>
              <a:gd name="connsiteX2" fmla="*/ 1171907 w 4463171"/>
              <a:gd name="connsiteY2" fmla="*/ 2025667 h 5339945"/>
              <a:gd name="connsiteX3" fmla="*/ 1543303 w 4463171"/>
              <a:gd name="connsiteY3" fmla="*/ 1585179 h 5339945"/>
              <a:gd name="connsiteX4" fmla="*/ 1953041 w 4463171"/>
              <a:gd name="connsiteY4" fmla="*/ 1467364 h 5339945"/>
              <a:gd name="connsiteX5" fmla="*/ 2947397 w 4463171"/>
              <a:gd name="connsiteY5" fmla="*/ 1448669 h 5339945"/>
              <a:gd name="connsiteX6" fmla="*/ 4021478 w 4463171"/>
              <a:gd name="connsiteY6" fmla="*/ 2003757 h 5339945"/>
              <a:gd name="connsiteX7" fmla="*/ 4463171 w 4463171"/>
              <a:gd name="connsiteY7" fmla="*/ 1790928 h 5339945"/>
              <a:gd name="connsiteX8" fmla="*/ 4451486 w 4463171"/>
              <a:gd name="connsiteY8" fmla="*/ 2776564 h 5339945"/>
              <a:gd name="connsiteX9" fmla="*/ 4312941 w 4463171"/>
              <a:gd name="connsiteY9" fmla="*/ 2929172 h 5339945"/>
              <a:gd name="connsiteX10" fmla="*/ 4458412 w 4463171"/>
              <a:gd name="connsiteY10" fmla="*/ 2943026 h 5339945"/>
              <a:gd name="connsiteX11" fmla="*/ 4457287 w 4463171"/>
              <a:gd name="connsiteY11" fmla="*/ 5333800 h 5339945"/>
              <a:gd name="connsiteX12" fmla="*/ 4192732 w 4463171"/>
              <a:gd name="connsiteY12" fmla="*/ 5336615 h 5339945"/>
              <a:gd name="connsiteX13" fmla="*/ 4001661 w 4463171"/>
              <a:gd name="connsiteY13" fmla="*/ 5181936 h 5339945"/>
              <a:gd name="connsiteX14" fmla="*/ 4051453 w 4463171"/>
              <a:gd name="connsiteY14" fmla="*/ 5337258 h 5339945"/>
              <a:gd name="connsiteX15" fmla="*/ 1500467 w 4463171"/>
              <a:gd name="connsiteY15" fmla="*/ 5339863 h 5339945"/>
              <a:gd name="connsiteX16" fmla="*/ 1576459 w 4463171"/>
              <a:gd name="connsiteY16" fmla="*/ 5157375 h 5339945"/>
              <a:gd name="connsiteX17" fmla="*/ 1248913 w 4463171"/>
              <a:gd name="connsiteY17" fmla="*/ 5337484 h 5339945"/>
              <a:gd name="connsiteX18" fmla="*/ 45340 w 4463171"/>
              <a:gd name="connsiteY18" fmla="*/ 5339430 h 5339945"/>
              <a:gd name="connsiteX19" fmla="*/ 675982 w 4463171"/>
              <a:gd name="connsiteY19" fmla="*/ 4434546 h 5339945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3041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71907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675982 w 4463171"/>
              <a:gd name="connsiteY0" fmla="*/ 4446490 h 5351889"/>
              <a:gd name="connsiteX1" fmla="*/ 625253 w 4463171"/>
              <a:gd name="connsiteY1" fmla="*/ 3033341 h 5351889"/>
              <a:gd name="connsiteX2" fmla="*/ 1181006 w 4463171"/>
              <a:gd name="connsiteY2" fmla="*/ 2037611 h 5351889"/>
              <a:gd name="connsiteX3" fmla="*/ 1543303 w 4463171"/>
              <a:gd name="connsiteY3" fmla="*/ 1597123 h 5351889"/>
              <a:gd name="connsiteX4" fmla="*/ 1957590 w 4463171"/>
              <a:gd name="connsiteY4" fmla="*/ 1479308 h 5351889"/>
              <a:gd name="connsiteX5" fmla="*/ 2947397 w 4463171"/>
              <a:gd name="connsiteY5" fmla="*/ 1460613 h 5351889"/>
              <a:gd name="connsiteX6" fmla="*/ 4021478 w 4463171"/>
              <a:gd name="connsiteY6" fmla="*/ 2015701 h 5351889"/>
              <a:gd name="connsiteX7" fmla="*/ 4463171 w 4463171"/>
              <a:gd name="connsiteY7" fmla="*/ 1802872 h 5351889"/>
              <a:gd name="connsiteX8" fmla="*/ 4451486 w 4463171"/>
              <a:gd name="connsiteY8" fmla="*/ 2788508 h 5351889"/>
              <a:gd name="connsiteX9" fmla="*/ 4312941 w 4463171"/>
              <a:gd name="connsiteY9" fmla="*/ 2941116 h 5351889"/>
              <a:gd name="connsiteX10" fmla="*/ 4458412 w 4463171"/>
              <a:gd name="connsiteY10" fmla="*/ 2954970 h 5351889"/>
              <a:gd name="connsiteX11" fmla="*/ 4457287 w 4463171"/>
              <a:gd name="connsiteY11" fmla="*/ 5345744 h 5351889"/>
              <a:gd name="connsiteX12" fmla="*/ 4192732 w 4463171"/>
              <a:gd name="connsiteY12" fmla="*/ 5348559 h 5351889"/>
              <a:gd name="connsiteX13" fmla="*/ 4001661 w 4463171"/>
              <a:gd name="connsiteY13" fmla="*/ 5193880 h 5351889"/>
              <a:gd name="connsiteX14" fmla="*/ 4051453 w 4463171"/>
              <a:gd name="connsiteY14" fmla="*/ 5349202 h 5351889"/>
              <a:gd name="connsiteX15" fmla="*/ 1500467 w 4463171"/>
              <a:gd name="connsiteY15" fmla="*/ 5351807 h 5351889"/>
              <a:gd name="connsiteX16" fmla="*/ 1576459 w 4463171"/>
              <a:gd name="connsiteY16" fmla="*/ 5169319 h 5351889"/>
              <a:gd name="connsiteX17" fmla="*/ 1248913 w 4463171"/>
              <a:gd name="connsiteY17" fmla="*/ 5349428 h 5351889"/>
              <a:gd name="connsiteX18" fmla="*/ 45340 w 4463171"/>
              <a:gd name="connsiteY18" fmla="*/ 5351374 h 5351889"/>
              <a:gd name="connsiteX19" fmla="*/ 675982 w 4463171"/>
              <a:gd name="connsiteY19" fmla="*/ 4446490 h 5351889"/>
              <a:gd name="connsiteX0" fmla="*/ 849749 w 4636938"/>
              <a:gd name="connsiteY0" fmla="*/ 4446490 h 5351889"/>
              <a:gd name="connsiteX1" fmla="*/ 799020 w 4636938"/>
              <a:gd name="connsiteY1" fmla="*/ 3033341 h 5351889"/>
              <a:gd name="connsiteX2" fmla="*/ 1354773 w 4636938"/>
              <a:gd name="connsiteY2" fmla="*/ 2037611 h 5351889"/>
              <a:gd name="connsiteX3" fmla="*/ 1717070 w 4636938"/>
              <a:gd name="connsiteY3" fmla="*/ 1597123 h 5351889"/>
              <a:gd name="connsiteX4" fmla="*/ 2131357 w 4636938"/>
              <a:gd name="connsiteY4" fmla="*/ 1479308 h 5351889"/>
              <a:gd name="connsiteX5" fmla="*/ 3121164 w 4636938"/>
              <a:gd name="connsiteY5" fmla="*/ 1460613 h 5351889"/>
              <a:gd name="connsiteX6" fmla="*/ 4195245 w 4636938"/>
              <a:gd name="connsiteY6" fmla="*/ 2015701 h 5351889"/>
              <a:gd name="connsiteX7" fmla="*/ 4636938 w 4636938"/>
              <a:gd name="connsiteY7" fmla="*/ 1802872 h 5351889"/>
              <a:gd name="connsiteX8" fmla="*/ 4625253 w 4636938"/>
              <a:gd name="connsiteY8" fmla="*/ 2788508 h 5351889"/>
              <a:gd name="connsiteX9" fmla="*/ 4486708 w 4636938"/>
              <a:gd name="connsiteY9" fmla="*/ 2941116 h 5351889"/>
              <a:gd name="connsiteX10" fmla="*/ 4632179 w 4636938"/>
              <a:gd name="connsiteY10" fmla="*/ 2954970 h 5351889"/>
              <a:gd name="connsiteX11" fmla="*/ 4631054 w 4636938"/>
              <a:gd name="connsiteY11" fmla="*/ 5345744 h 5351889"/>
              <a:gd name="connsiteX12" fmla="*/ 4366499 w 4636938"/>
              <a:gd name="connsiteY12" fmla="*/ 5348559 h 5351889"/>
              <a:gd name="connsiteX13" fmla="*/ 4175428 w 4636938"/>
              <a:gd name="connsiteY13" fmla="*/ 5193880 h 5351889"/>
              <a:gd name="connsiteX14" fmla="*/ 4225220 w 4636938"/>
              <a:gd name="connsiteY14" fmla="*/ 5349202 h 5351889"/>
              <a:gd name="connsiteX15" fmla="*/ 1674234 w 4636938"/>
              <a:gd name="connsiteY15" fmla="*/ 5351807 h 5351889"/>
              <a:gd name="connsiteX16" fmla="*/ 1750226 w 4636938"/>
              <a:gd name="connsiteY16" fmla="*/ 5169319 h 5351889"/>
              <a:gd name="connsiteX17" fmla="*/ 1422680 w 4636938"/>
              <a:gd name="connsiteY17" fmla="*/ 5349428 h 5351889"/>
              <a:gd name="connsiteX18" fmla="*/ 219107 w 4636938"/>
              <a:gd name="connsiteY18" fmla="*/ 5351374 h 5351889"/>
              <a:gd name="connsiteX19" fmla="*/ 849749 w 4636938"/>
              <a:gd name="connsiteY19" fmla="*/ 4446490 h 5351889"/>
              <a:gd name="connsiteX0" fmla="*/ 1170230 w 4957419"/>
              <a:gd name="connsiteY0" fmla="*/ 4446490 h 5351889"/>
              <a:gd name="connsiteX1" fmla="*/ 1119501 w 4957419"/>
              <a:gd name="connsiteY1" fmla="*/ 3033341 h 5351889"/>
              <a:gd name="connsiteX2" fmla="*/ 1675254 w 4957419"/>
              <a:gd name="connsiteY2" fmla="*/ 2037611 h 5351889"/>
              <a:gd name="connsiteX3" fmla="*/ 2037551 w 4957419"/>
              <a:gd name="connsiteY3" fmla="*/ 1597123 h 5351889"/>
              <a:gd name="connsiteX4" fmla="*/ 2451838 w 4957419"/>
              <a:gd name="connsiteY4" fmla="*/ 1479308 h 5351889"/>
              <a:gd name="connsiteX5" fmla="*/ 3441645 w 4957419"/>
              <a:gd name="connsiteY5" fmla="*/ 1460613 h 5351889"/>
              <a:gd name="connsiteX6" fmla="*/ 4515726 w 4957419"/>
              <a:gd name="connsiteY6" fmla="*/ 2015701 h 5351889"/>
              <a:gd name="connsiteX7" fmla="*/ 4957419 w 4957419"/>
              <a:gd name="connsiteY7" fmla="*/ 1802872 h 5351889"/>
              <a:gd name="connsiteX8" fmla="*/ 4945734 w 4957419"/>
              <a:gd name="connsiteY8" fmla="*/ 2788508 h 5351889"/>
              <a:gd name="connsiteX9" fmla="*/ 4807189 w 4957419"/>
              <a:gd name="connsiteY9" fmla="*/ 2941116 h 5351889"/>
              <a:gd name="connsiteX10" fmla="*/ 4952660 w 4957419"/>
              <a:gd name="connsiteY10" fmla="*/ 2954970 h 5351889"/>
              <a:gd name="connsiteX11" fmla="*/ 4951535 w 4957419"/>
              <a:gd name="connsiteY11" fmla="*/ 5345744 h 5351889"/>
              <a:gd name="connsiteX12" fmla="*/ 4686980 w 4957419"/>
              <a:gd name="connsiteY12" fmla="*/ 5348559 h 5351889"/>
              <a:gd name="connsiteX13" fmla="*/ 4495909 w 4957419"/>
              <a:gd name="connsiteY13" fmla="*/ 5193880 h 5351889"/>
              <a:gd name="connsiteX14" fmla="*/ 4545701 w 4957419"/>
              <a:gd name="connsiteY14" fmla="*/ 5349202 h 5351889"/>
              <a:gd name="connsiteX15" fmla="*/ 1994715 w 4957419"/>
              <a:gd name="connsiteY15" fmla="*/ 5351807 h 5351889"/>
              <a:gd name="connsiteX16" fmla="*/ 2070707 w 4957419"/>
              <a:gd name="connsiteY16" fmla="*/ 5169319 h 5351889"/>
              <a:gd name="connsiteX17" fmla="*/ 1743161 w 4957419"/>
              <a:gd name="connsiteY17" fmla="*/ 5349428 h 5351889"/>
              <a:gd name="connsiteX18" fmla="*/ 539588 w 4957419"/>
              <a:gd name="connsiteY18" fmla="*/ 5351374 h 5351889"/>
              <a:gd name="connsiteX19" fmla="*/ 1170230 w 4957419"/>
              <a:gd name="connsiteY19" fmla="*/ 4446490 h 5351889"/>
              <a:gd name="connsiteX0" fmla="*/ 975020 w 4762209"/>
              <a:gd name="connsiteY0" fmla="*/ 4446490 h 5351889"/>
              <a:gd name="connsiteX1" fmla="*/ 924291 w 4762209"/>
              <a:gd name="connsiteY1" fmla="*/ 3033341 h 5351889"/>
              <a:gd name="connsiteX2" fmla="*/ 1480044 w 4762209"/>
              <a:gd name="connsiteY2" fmla="*/ 2037611 h 5351889"/>
              <a:gd name="connsiteX3" fmla="*/ 1842341 w 4762209"/>
              <a:gd name="connsiteY3" fmla="*/ 1597123 h 5351889"/>
              <a:gd name="connsiteX4" fmla="*/ 2256628 w 4762209"/>
              <a:gd name="connsiteY4" fmla="*/ 1479308 h 5351889"/>
              <a:gd name="connsiteX5" fmla="*/ 3246435 w 4762209"/>
              <a:gd name="connsiteY5" fmla="*/ 1460613 h 5351889"/>
              <a:gd name="connsiteX6" fmla="*/ 4320516 w 4762209"/>
              <a:gd name="connsiteY6" fmla="*/ 2015701 h 5351889"/>
              <a:gd name="connsiteX7" fmla="*/ 4762209 w 4762209"/>
              <a:gd name="connsiteY7" fmla="*/ 1802872 h 5351889"/>
              <a:gd name="connsiteX8" fmla="*/ 4750524 w 4762209"/>
              <a:gd name="connsiteY8" fmla="*/ 2788508 h 5351889"/>
              <a:gd name="connsiteX9" fmla="*/ 4611979 w 4762209"/>
              <a:gd name="connsiteY9" fmla="*/ 2941116 h 5351889"/>
              <a:gd name="connsiteX10" fmla="*/ 4757450 w 4762209"/>
              <a:gd name="connsiteY10" fmla="*/ 2954970 h 5351889"/>
              <a:gd name="connsiteX11" fmla="*/ 4756325 w 4762209"/>
              <a:gd name="connsiteY11" fmla="*/ 5345744 h 5351889"/>
              <a:gd name="connsiteX12" fmla="*/ 4491770 w 4762209"/>
              <a:gd name="connsiteY12" fmla="*/ 5348559 h 5351889"/>
              <a:gd name="connsiteX13" fmla="*/ 4300699 w 4762209"/>
              <a:gd name="connsiteY13" fmla="*/ 5193880 h 5351889"/>
              <a:gd name="connsiteX14" fmla="*/ 4350491 w 4762209"/>
              <a:gd name="connsiteY14" fmla="*/ 5349202 h 5351889"/>
              <a:gd name="connsiteX15" fmla="*/ 1799505 w 4762209"/>
              <a:gd name="connsiteY15" fmla="*/ 5351807 h 5351889"/>
              <a:gd name="connsiteX16" fmla="*/ 1875497 w 4762209"/>
              <a:gd name="connsiteY16" fmla="*/ 5169319 h 5351889"/>
              <a:gd name="connsiteX17" fmla="*/ 1547951 w 4762209"/>
              <a:gd name="connsiteY17" fmla="*/ 5349428 h 5351889"/>
              <a:gd name="connsiteX18" fmla="*/ 344378 w 4762209"/>
              <a:gd name="connsiteY18" fmla="*/ 5351374 h 5351889"/>
              <a:gd name="connsiteX19" fmla="*/ 975020 w 4762209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978548 w 4765737"/>
              <a:gd name="connsiteY0" fmla="*/ 4446490 h 5351889"/>
              <a:gd name="connsiteX1" fmla="*/ 927819 w 4765737"/>
              <a:gd name="connsiteY1" fmla="*/ 3033341 h 5351889"/>
              <a:gd name="connsiteX2" fmla="*/ 1483572 w 4765737"/>
              <a:gd name="connsiteY2" fmla="*/ 2037611 h 5351889"/>
              <a:gd name="connsiteX3" fmla="*/ 1845869 w 4765737"/>
              <a:gd name="connsiteY3" fmla="*/ 1597123 h 5351889"/>
              <a:gd name="connsiteX4" fmla="*/ 2260156 w 4765737"/>
              <a:gd name="connsiteY4" fmla="*/ 1479308 h 5351889"/>
              <a:gd name="connsiteX5" fmla="*/ 3249963 w 4765737"/>
              <a:gd name="connsiteY5" fmla="*/ 1460613 h 5351889"/>
              <a:gd name="connsiteX6" fmla="*/ 4324044 w 4765737"/>
              <a:gd name="connsiteY6" fmla="*/ 2015701 h 5351889"/>
              <a:gd name="connsiteX7" fmla="*/ 4765737 w 4765737"/>
              <a:gd name="connsiteY7" fmla="*/ 1802872 h 5351889"/>
              <a:gd name="connsiteX8" fmla="*/ 4754052 w 4765737"/>
              <a:gd name="connsiteY8" fmla="*/ 2788508 h 5351889"/>
              <a:gd name="connsiteX9" fmla="*/ 4615507 w 4765737"/>
              <a:gd name="connsiteY9" fmla="*/ 2941116 h 5351889"/>
              <a:gd name="connsiteX10" fmla="*/ 4760978 w 4765737"/>
              <a:gd name="connsiteY10" fmla="*/ 2954970 h 5351889"/>
              <a:gd name="connsiteX11" fmla="*/ 4759853 w 4765737"/>
              <a:gd name="connsiteY11" fmla="*/ 5345744 h 5351889"/>
              <a:gd name="connsiteX12" fmla="*/ 4495298 w 4765737"/>
              <a:gd name="connsiteY12" fmla="*/ 5348559 h 5351889"/>
              <a:gd name="connsiteX13" fmla="*/ 4304227 w 4765737"/>
              <a:gd name="connsiteY13" fmla="*/ 5193880 h 5351889"/>
              <a:gd name="connsiteX14" fmla="*/ 4354019 w 4765737"/>
              <a:gd name="connsiteY14" fmla="*/ 5349202 h 5351889"/>
              <a:gd name="connsiteX15" fmla="*/ 1803033 w 4765737"/>
              <a:gd name="connsiteY15" fmla="*/ 5351807 h 5351889"/>
              <a:gd name="connsiteX16" fmla="*/ 1879025 w 4765737"/>
              <a:gd name="connsiteY16" fmla="*/ 5169319 h 5351889"/>
              <a:gd name="connsiteX17" fmla="*/ 1551479 w 4765737"/>
              <a:gd name="connsiteY17" fmla="*/ 5349428 h 5351889"/>
              <a:gd name="connsiteX18" fmla="*/ 347906 w 4765737"/>
              <a:gd name="connsiteY18" fmla="*/ 5351374 h 5351889"/>
              <a:gd name="connsiteX19" fmla="*/ 978548 w 4765737"/>
              <a:gd name="connsiteY19" fmla="*/ 4446490 h 5351889"/>
              <a:gd name="connsiteX0" fmla="*/ 1569976 w 5357165"/>
              <a:gd name="connsiteY0" fmla="*/ 4446490 h 5351889"/>
              <a:gd name="connsiteX1" fmla="*/ 1519247 w 5357165"/>
              <a:gd name="connsiteY1" fmla="*/ 3033341 h 5351889"/>
              <a:gd name="connsiteX2" fmla="*/ 2075000 w 5357165"/>
              <a:gd name="connsiteY2" fmla="*/ 2037611 h 5351889"/>
              <a:gd name="connsiteX3" fmla="*/ 2437297 w 5357165"/>
              <a:gd name="connsiteY3" fmla="*/ 1597123 h 5351889"/>
              <a:gd name="connsiteX4" fmla="*/ 2851584 w 5357165"/>
              <a:gd name="connsiteY4" fmla="*/ 1479308 h 5351889"/>
              <a:gd name="connsiteX5" fmla="*/ 3841391 w 5357165"/>
              <a:gd name="connsiteY5" fmla="*/ 1460613 h 5351889"/>
              <a:gd name="connsiteX6" fmla="*/ 4915472 w 5357165"/>
              <a:gd name="connsiteY6" fmla="*/ 2015701 h 5351889"/>
              <a:gd name="connsiteX7" fmla="*/ 5357165 w 5357165"/>
              <a:gd name="connsiteY7" fmla="*/ 1802872 h 5351889"/>
              <a:gd name="connsiteX8" fmla="*/ 5345480 w 5357165"/>
              <a:gd name="connsiteY8" fmla="*/ 2788508 h 5351889"/>
              <a:gd name="connsiteX9" fmla="*/ 5206935 w 5357165"/>
              <a:gd name="connsiteY9" fmla="*/ 2941116 h 5351889"/>
              <a:gd name="connsiteX10" fmla="*/ 5352406 w 5357165"/>
              <a:gd name="connsiteY10" fmla="*/ 2954970 h 5351889"/>
              <a:gd name="connsiteX11" fmla="*/ 5351281 w 5357165"/>
              <a:gd name="connsiteY11" fmla="*/ 5345744 h 5351889"/>
              <a:gd name="connsiteX12" fmla="*/ 5086726 w 5357165"/>
              <a:gd name="connsiteY12" fmla="*/ 5348559 h 5351889"/>
              <a:gd name="connsiteX13" fmla="*/ 4895655 w 5357165"/>
              <a:gd name="connsiteY13" fmla="*/ 5193880 h 5351889"/>
              <a:gd name="connsiteX14" fmla="*/ 4945447 w 5357165"/>
              <a:gd name="connsiteY14" fmla="*/ 5349202 h 5351889"/>
              <a:gd name="connsiteX15" fmla="*/ 2394461 w 5357165"/>
              <a:gd name="connsiteY15" fmla="*/ 5351807 h 5351889"/>
              <a:gd name="connsiteX16" fmla="*/ 2470453 w 5357165"/>
              <a:gd name="connsiteY16" fmla="*/ 5169319 h 5351889"/>
              <a:gd name="connsiteX17" fmla="*/ 2142907 w 5357165"/>
              <a:gd name="connsiteY17" fmla="*/ 5349428 h 5351889"/>
              <a:gd name="connsiteX18" fmla="*/ 939334 w 5357165"/>
              <a:gd name="connsiteY18" fmla="*/ 5351374 h 5351889"/>
              <a:gd name="connsiteX19" fmla="*/ 1569976 w 5357165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889"/>
              <a:gd name="connsiteX1" fmla="*/ 1515788 w 5353706"/>
              <a:gd name="connsiteY1" fmla="*/ 3033341 h 5351889"/>
              <a:gd name="connsiteX2" fmla="*/ 2071541 w 5353706"/>
              <a:gd name="connsiteY2" fmla="*/ 2037611 h 5351889"/>
              <a:gd name="connsiteX3" fmla="*/ 2433838 w 5353706"/>
              <a:gd name="connsiteY3" fmla="*/ 1597123 h 5351889"/>
              <a:gd name="connsiteX4" fmla="*/ 2848125 w 5353706"/>
              <a:gd name="connsiteY4" fmla="*/ 1479308 h 5351889"/>
              <a:gd name="connsiteX5" fmla="*/ 3837932 w 5353706"/>
              <a:gd name="connsiteY5" fmla="*/ 1460613 h 5351889"/>
              <a:gd name="connsiteX6" fmla="*/ 4912013 w 5353706"/>
              <a:gd name="connsiteY6" fmla="*/ 2015701 h 5351889"/>
              <a:gd name="connsiteX7" fmla="*/ 5353706 w 5353706"/>
              <a:gd name="connsiteY7" fmla="*/ 1802872 h 5351889"/>
              <a:gd name="connsiteX8" fmla="*/ 5342021 w 5353706"/>
              <a:gd name="connsiteY8" fmla="*/ 2788508 h 5351889"/>
              <a:gd name="connsiteX9" fmla="*/ 5203476 w 5353706"/>
              <a:gd name="connsiteY9" fmla="*/ 2941116 h 5351889"/>
              <a:gd name="connsiteX10" fmla="*/ 5348947 w 5353706"/>
              <a:gd name="connsiteY10" fmla="*/ 2954970 h 5351889"/>
              <a:gd name="connsiteX11" fmla="*/ 5347822 w 5353706"/>
              <a:gd name="connsiteY11" fmla="*/ 5345744 h 5351889"/>
              <a:gd name="connsiteX12" fmla="*/ 5083267 w 5353706"/>
              <a:gd name="connsiteY12" fmla="*/ 5348559 h 5351889"/>
              <a:gd name="connsiteX13" fmla="*/ 4892196 w 5353706"/>
              <a:gd name="connsiteY13" fmla="*/ 5193880 h 5351889"/>
              <a:gd name="connsiteX14" fmla="*/ 4941988 w 5353706"/>
              <a:gd name="connsiteY14" fmla="*/ 5349202 h 5351889"/>
              <a:gd name="connsiteX15" fmla="*/ 2391002 w 5353706"/>
              <a:gd name="connsiteY15" fmla="*/ 5351807 h 5351889"/>
              <a:gd name="connsiteX16" fmla="*/ 2466994 w 5353706"/>
              <a:gd name="connsiteY16" fmla="*/ 5169319 h 5351889"/>
              <a:gd name="connsiteX17" fmla="*/ 2139448 w 5353706"/>
              <a:gd name="connsiteY17" fmla="*/ 5349428 h 5351889"/>
              <a:gd name="connsiteX18" fmla="*/ 935875 w 5353706"/>
              <a:gd name="connsiteY18" fmla="*/ 5351374 h 5351889"/>
              <a:gd name="connsiteX19" fmla="*/ 1566517 w 5353706"/>
              <a:gd name="connsiteY19" fmla="*/ 4446490 h 5351889"/>
              <a:gd name="connsiteX0" fmla="*/ 1566517 w 5353706"/>
              <a:gd name="connsiteY0" fmla="*/ 4446490 h 5351942"/>
              <a:gd name="connsiteX1" fmla="*/ 1515788 w 5353706"/>
              <a:gd name="connsiteY1" fmla="*/ 3033341 h 5351942"/>
              <a:gd name="connsiteX2" fmla="*/ 2071541 w 5353706"/>
              <a:gd name="connsiteY2" fmla="*/ 2037611 h 5351942"/>
              <a:gd name="connsiteX3" fmla="*/ 2433838 w 5353706"/>
              <a:gd name="connsiteY3" fmla="*/ 1597123 h 5351942"/>
              <a:gd name="connsiteX4" fmla="*/ 2848125 w 5353706"/>
              <a:gd name="connsiteY4" fmla="*/ 1479308 h 5351942"/>
              <a:gd name="connsiteX5" fmla="*/ 3837932 w 5353706"/>
              <a:gd name="connsiteY5" fmla="*/ 1460613 h 5351942"/>
              <a:gd name="connsiteX6" fmla="*/ 4912013 w 5353706"/>
              <a:gd name="connsiteY6" fmla="*/ 2015701 h 5351942"/>
              <a:gd name="connsiteX7" fmla="*/ 5353706 w 5353706"/>
              <a:gd name="connsiteY7" fmla="*/ 1802872 h 5351942"/>
              <a:gd name="connsiteX8" fmla="*/ 5342021 w 5353706"/>
              <a:gd name="connsiteY8" fmla="*/ 2788508 h 5351942"/>
              <a:gd name="connsiteX9" fmla="*/ 5203476 w 5353706"/>
              <a:gd name="connsiteY9" fmla="*/ 2941116 h 5351942"/>
              <a:gd name="connsiteX10" fmla="*/ 5348947 w 5353706"/>
              <a:gd name="connsiteY10" fmla="*/ 2954970 h 5351942"/>
              <a:gd name="connsiteX11" fmla="*/ 5347822 w 5353706"/>
              <a:gd name="connsiteY11" fmla="*/ 5345744 h 5351942"/>
              <a:gd name="connsiteX12" fmla="*/ 5083267 w 5353706"/>
              <a:gd name="connsiteY12" fmla="*/ 5348559 h 5351942"/>
              <a:gd name="connsiteX13" fmla="*/ 4892196 w 5353706"/>
              <a:gd name="connsiteY13" fmla="*/ 5193880 h 5351942"/>
              <a:gd name="connsiteX14" fmla="*/ 4941988 w 5353706"/>
              <a:gd name="connsiteY14" fmla="*/ 5349202 h 5351942"/>
              <a:gd name="connsiteX15" fmla="*/ 2391002 w 5353706"/>
              <a:gd name="connsiteY15" fmla="*/ 5351807 h 5351942"/>
              <a:gd name="connsiteX16" fmla="*/ 2466994 w 5353706"/>
              <a:gd name="connsiteY16" fmla="*/ 5169319 h 5351942"/>
              <a:gd name="connsiteX17" fmla="*/ 2139448 w 5353706"/>
              <a:gd name="connsiteY17" fmla="*/ 5349428 h 5351942"/>
              <a:gd name="connsiteX18" fmla="*/ 935875 w 5353706"/>
              <a:gd name="connsiteY18" fmla="*/ 5351374 h 5351942"/>
              <a:gd name="connsiteX19" fmla="*/ 1566517 w 5353706"/>
              <a:gd name="connsiteY19" fmla="*/ 4446490 h 5351942"/>
              <a:gd name="connsiteX0" fmla="*/ 1566517 w 5353706"/>
              <a:gd name="connsiteY0" fmla="*/ 4446490 h 5351807"/>
              <a:gd name="connsiteX1" fmla="*/ 1515788 w 5353706"/>
              <a:gd name="connsiteY1" fmla="*/ 3033341 h 5351807"/>
              <a:gd name="connsiteX2" fmla="*/ 2071541 w 5353706"/>
              <a:gd name="connsiteY2" fmla="*/ 2037611 h 5351807"/>
              <a:gd name="connsiteX3" fmla="*/ 2433838 w 5353706"/>
              <a:gd name="connsiteY3" fmla="*/ 1597123 h 5351807"/>
              <a:gd name="connsiteX4" fmla="*/ 2848125 w 5353706"/>
              <a:gd name="connsiteY4" fmla="*/ 1479308 h 5351807"/>
              <a:gd name="connsiteX5" fmla="*/ 3837932 w 5353706"/>
              <a:gd name="connsiteY5" fmla="*/ 1460613 h 5351807"/>
              <a:gd name="connsiteX6" fmla="*/ 4912013 w 5353706"/>
              <a:gd name="connsiteY6" fmla="*/ 2015701 h 5351807"/>
              <a:gd name="connsiteX7" fmla="*/ 5353706 w 5353706"/>
              <a:gd name="connsiteY7" fmla="*/ 1802872 h 5351807"/>
              <a:gd name="connsiteX8" fmla="*/ 5342021 w 5353706"/>
              <a:gd name="connsiteY8" fmla="*/ 2788508 h 5351807"/>
              <a:gd name="connsiteX9" fmla="*/ 5203476 w 5353706"/>
              <a:gd name="connsiteY9" fmla="*/ 2941116 h 5351807"/>
              <a:gd name="connsiteX10" fmla="*/ 5348947 w 5353706"/>
              <a:gd name="connsiteY10" fmla="*/ 2954970 h 5351807"/>
              <a:gd name="connsiteX11" fmla="*/ 5347822 w 5353706"/>
              <a:gd name="connsiteY11" fmla="*/ 5345744 h 5351807"/>
              <a:gd name="connsiteX12" fmla="*/ 5083267 w 5353706"/>
              <a:gd name="connsiteY12" fmla="*/ 5348559 h 5351807"/>
              <a:gd name="connsiteX13" fmla="*/ 4892196 w 5353706"/>
              <a:gd name="connsiteY13" fmla="*/ 5193880 h 5351807"/>
              <a:gd name="connsiteX14" fmla="*/ 4941988 w 5353706"/>
              <a:gd name="connsiteY14" fmla="*/ 5349202 h 5351807"/>
              <a:gd name="connsiteX15" fmla="*/ 2391002 w 5353706"/>
              <a:gd name="connsiteY15" fmla="*/ 5351807 h 5351807"/>
              <a:gd name="connsiteX16" fmla="*/ 2466994 w 5353706"/>
              <a:gd name="connsiteY16" fmla="*/ 5169319 h 5351807"/>
              <a:gd name="connsiteX17" fmla="*/ 2139448 w 5353706"/>
              <a:gd name="connsiteY17" fmla="*/ 5349428 h 5351807"/>
              <a:gd name="connsiteX18" fmla="*/ 935875 w 5353706"/>
              <a:gd name="connsiteY18" fmla="*/ 5351374 h 5351807"/>
              <a:gd name="connsiteX19" fmla="*/ 1566517 w 5353706"/>
              <a:gd name="connsiteY19" fmla="*/ 4446490 h 5351807"/>
              <a:gd name="connsiteX0" fmla="*/ 1566517 w 5353706"/>
              <a:gd name="connsiteY0" fmla="*/ 4719531 h 5624848"/>
              <a:gd name="connsiteX1" fmla="*/ 1515788 w 5353706"/>
              <a:gd name="connsiteY1" fmla="*/ 3306382 h 5624848"/>
              <a:gd name="connsiteX2" fmla="*/ 2071541 w 5353706"/>
              <a:gd name="connsiteY2" fmla="*/ 2310652 h 5624848"/>
              <a:gd name="connsiteX3" fmla="*/ 1851332 w 5353706"/>
              <a:gd name="connsiteY3" fmla="*/ 908351 h 5624848"/>
              <a:gd name="connsiteX4" fmla="*/ 2848125 w 5353706"/>
              <a:gd name="connsiteY4" fmla="*/ 1752349 h 5624848"/>
              <a:gd name="connsiteX5" fmla="*/ 3837932 w 5353706"/>
              <a:gd name="connsiteY5" fmla="*/ 1733654 h 5624848"/>
              <a:gd name="connsiteX6" fmla="*/ 4912013 w 5353706"/>
              <a:gd name="connsiteY6" fmla="*/ 2288742 h 5624848"/>
              <a:gd name="connsiteX7" fmla="*/ 5353706 w 5353706"/>
              <a:gd name="connsiteY7" fmla="*/ 2075913 h 5624848"/>
              <a:gd name="connsiteX8" fmla="*/ 5342021 w 5353706"/>
              <a:gd name="connsiteY8" fmla="*/ 3061549 h 5624848"/>
              <a:gd name="connsiteX9" fmla="*/ 5203476 w 5353706"/>
              <a:gd name="connsiteY9" fmla="*/ 3214157 h 5624848"/>
              <a:gd name="connsiteX10" fmla="*/ 5348947 w 5353706"/>
              <a:gd name="connsiteY10" fmla="*/ 3228011 h 5624848"/>
              <a:gd name="connsiteX11" fmla="*/ 5347822 w 5353706"/>
              <a:gd name="connsiteY11" fmla="*/ 5618785 h 5624848"/>
              <a:gd name="connsiteX12" fmla="*/ 5083267 w 5353706"/>
              <a:gd name="connsiteY12" fmla="*/ 5621600 h 5624848"/>
              <a:gd name="connsiteX13" fmla="*/ 4892196 w 5353706"/>
              <a:gd name="connsiteY13" fmla="*/ 5466921 h 5624848"/>
              <a:gd name="connsiteX14" fmla="*/ 4941988 w 5353706"/>
              <a:gd name="connsiteY14" fmla="*/ 5622243 h 5624848"/>
              <a:gd name="connsiteX15" fmla="*/ 2391002 w 5353706"/>
              <a:gd name="connsiteY15" fmla="*/ 5624848 h 5624848"/>
              <a:gd name="connsiteX16" fmla="*/ 2466994 w 5353706"/>
              <a:gd name="connsiteY16" fmla="*/ 5442360 h 5624848"/>
              <a:gd name="connsiteX17" fmla="*/ 2139448 w 5353706"/>
              <a:gd name="connsiteY17" fmla="*/ 5622469 h 5624848"/>
              <a:gd name="connsiteX18" fmla="*/ 935875 w 5353706"/>
              <a:gd name="connsiteY18" fmla="*/ 5624415 h 5624848"/>
              <a:gd name="connsiteX19" fmla="*/ 1566517 w 5353706"/>
              <a:gd name="connsiteY19" fmla="*/ 4719531 h 5624848"/>
              <a:gd name="connsiteX0" fmla="*/ 1566517 w 5353706"/>
              <a:gd name="connsiteY0" fmla="*/ 4446491 h 5351808"/>
              <a:gd name="connsiteX1" fmla="*/ 1515788 w 5353706"/>
              <a:gd name="connsiteY1" fmla="*/ 3033342 h 5351808"/>
              <a:gd name="connsiteX2" fmla="*/ 2071541 w 5353706"/>
              <a:gd name="connsiteY2" fmla="*/ 2037612 h 5351808"/>
              <a:gd name="connsiteX3" fmla="*/ 2054532 w 5353706"/>
              <a:gd name="connsiteY3" fmla="*/ 1082351 h 5351808"/>
              <a:gd name="connsiteX4" fmla="*/ 2848125 w 5353706"/>
              <a:gd name="connsiteY4" fmla="*/ 1479309 h 5351808"/>
              <a:gd name="connsiteX5" fmla="*/ 3837932 w 5353706"/>
              <a:gd name="connsiteY5" fmla="*/ 1460614 h 5351808"/>
              <a:gd name="connsiteX6" fmla="*/ 4912013 w 5353706"/>
              <a:gd name="connsiteY6" fmla="*/ 2015702 h 5351808"/>
              <a:gd name="connsiteX7" fmla="*/ 5353706 w 5353706"/>
              <a:gd name="connsiteY7" fmla="*/ 1802873 h 5351808"/>
              <a:gd name="connsiteX8" fmla="*/ 5342021 w 5353706"/>
              <a:gd name="connsiteY8" fmla="*/ 2788509 h 5351808"/>
              <a:gd name="connsiteX9" fmla="*/ 5203476 w 5353706"/>
              <a:gd name="connsiteY9" fmla="*/ 2941117 h 5351808"/>
              <a:gd name="connsiteX10" fmla="*/ 5348947 w 5353706"/>
              <a:gd name="connsiteY10" fmla="*/ 2954971 h 5351808"/>
              <a:gd name="connsiteX11" fmla="*/ 5347822 w 5353706"/>
              <a:gd name="connsiteY11" fmla="*/ 5345745 h 5351808"/>
              <a:gd name="connsiteX12" fmla="*/ 5083267 w 5353706"/>
              <a:gd name="connsiteY12" fmla="*/ 5348560 h 5351808"/>
              <a:gd name="connsiteX13" fmla="*/ 4892196 w 5353706"/>
              <a:gd name="connsiteY13" fmla="*/ 5193881 h 5351808"/>
              <a:gd name="connsiteX14" fmla="*/ 4941988 w 5353706"/>
              <a:gd name="connsiteY14" fmla="*/ 5349203 h 5351808"/>
              <a:gd name="connsiteX15" fmla="*/ 2391002 w 5353706"/>
              <a:gd name="connsiteY15" fmla="*/ 5351808 h 5351808"/>
              <a:gd name="connsiteX16" fmla="*/ 2466994 w 5353706"/>
              <a:gd name="connsiteY16" fmla="*/ 5169320 h 5351808"/>
              <a:gd name="connsiteX17" fmla="*/ 2139448 w 5353706"/>
              <a:gd name="connsiteY17" fmla="*/ 5349429 h 5351808"/>
              <a:gd name="connsiteX18" fmla="*/ 935875 w 5353706"/>
              <a:gd name="connsiteY18" fmla="*/ 5351375 h 5351808"/>
              <a:gd name="connsiteX19" fmla="*/ 1566517 w 5353706"/>
              <a:gd name="connsiteY19" fmla="*/ 4446491 h 5351808"/>
              <a:gd name="connsiteX0" fmla="*/ 1566517 w 5353706"/>
              <a:gd name="connsiteY0" fmla="*/ 4844034 h 5749351"/>
              <a:gd name="connsiteX1" fmla="*/ 1515788 w 5353706"/>
              <a:gd name="connsiteY1" fmla="*/ 3430885 h 5749351"/>
              <a:gd name="connsiteX2" fmla="*/ 2071541 w 5353706"/>
              <a:gd name="connsiteY2" fmla="*/ 2435155 h 5749351"/>
              <a:gd name="connsiteX3" fmla="*/ 2054532 w 5353706"/>
              <a:gd name="connsiteY3" fmla="*/ 1479894 h 5749351"/>
              <a:gd name="connsiteX4" fmla="*/ 2685565 w 5353706"/>
              <a:gd name="connsiteY4" fmla="*/ 1172426 h 5749351"/>
              <a:gd name="connsiteX5" fmla="*/ 3837932 w 5353706"/>
              <a:gd name="connsiteY5" fmla="*/ 1858157 h 5749351"/>
              <a:gd name="connsiteX6" fmla="*/ 4912013 w 5353706"/>
              <a:gd name="connsiteY6" fmla="*/ 2413245 h 5749351"/>
              <a:gd name="connsiteX7" fmla="*/ 5353706 w 5353706"/>
              <a:gd name="connsiteY7" fmla="*/ 2200416 h 5749351"/>
              <a:gd name="connsiteX8" fmla="*/ 5342021 w 5353706"/>
              <a:gd name="connsiteY8" fmla="*/ 3186052 h 5749351"/>
              <a:gd name="connsiteX9" fmla="*/ 5203476 w 5353706"/>
              <a:gd name="connsiteY9" fmla="*/ 3338660 h 5749351"/>
              <a:gd name="connsiteX10" fmla="*/ 5348947 w 5353706"/>
              <a:gd name="connsiteY10" fmla="*/ 3352514 h 5749351"/>
              <a:gd name="connsiteX11" fmla="*/ 5347822 w 5353706"/>
              <a:gd name="connsiteY11" fmla="*/ 5743288 h 5749351"/>
              <a:gd name="connsiteX12" fmla="*/ 5083267 w 5353706"/>
              <a:gd name="connsiteY12" fmla="*/ 5746103 h 5749351"/>
              <a:gd name="connsiteX13" fmla="*/ 4892196 w 5353706"/>
              <a:gd name="connsiteY13" fmla="*/ 5591424 h 5749351"/>
              <a:gd name="connsiteX14" fmla="*/ 4941988 w 5353706"/>
              <a:gd name="connsiteY14" fmla="*/ 5746746 h 5749351"/>
              <a:gd name="connsiteX15" fmla="*/ 2391002 w 5353706"/>
              <a:gd name="connsiteY15" fmla="*/ 5749351 h 5749351"/>
              <a:gd name="connsiteX16" fmla="*/ 2466994 w 5353706"/>
              <a:gd name="connsiteY16" fmla="*/ 5566863 h 5749351"/>
              <a:gd name="connsiteX17" fmla="*/ 2139448 w 5353706"/>
              <a:gd name="connsiteY17" fmla="*/ 5746972 h 5749351"/>
              <a:gd name="connsiteX18" fmla="*/ 935875 w 5353706"/>
              <a:gd name="connsiteY18" fmla="*/ 5748918 h 5749351"/>
              <a:gd name="connsiteX19" fmla="*/ 1566517 w 5353706"/>
              <a:gd name="connsiteY19" fmla="*/ 4844034 h 5749351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54532 w 5353706"/>
              <a:gd name="connsiteY3" fmla="*/ 1467967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64051 h 5769368"/>
              <a:gd name="connsiteX1" fmla="*/ 1515788 w 5353706"/>
              <a:gd name="connsiteY1" fmla="*/ 3450902 h 5769368"/>
              <a:gd name="connsiteX2" fmla="*/ 2071541 w 5353706"/>
              <a:gd name="connsiteY2" fmla="*/ 2455172 h 5769368"/>
              <a:gd name="connsiteX3" fmla="*/ 1978332 w 5353706"/>
              <a:gd name="connsiteY3" fmla="*/ 1328461 h 5769368"/>
              <a:gd name="connsiteX4" fmla="*/ 2671277 w 5353706"/>
              <a:gd name="connsiteY4" fmla="*/ 1211493 h 5769368"/>
              <a:gd name="connsiteX5" fmla="*/ 3837932 w 5353706"/>
              <a:gd name="connsiteY5" fmla="*/ 1878174 h 5769368"/>
              <a:gd name="connsiteX6" fmla="*/ 4912013 w 5353706"/>
              <a:gd name="connsiteY6" fmla="*/ 2433262 h 5769368"/>
              <a:gd name="connsiteX7" fmla="*/ 5353706 w 5353706"/>
              <a:gd name="connsiteY7" fmla="*/ 2220433 h 5769368"/>
              <a:gd name="connsiteX8" fmla="*/ 5342021 w 5353706"/>
              <a:gd name="connsiteY8" fmla="*/ 3206069 h 5769368"/>
              <a:gd name="connsiteX9" fmla="*/ 5203476 w 5353706"/>
              <a:gd name="connsiteY9" fmla="*/ 3358677 h 5769368"/>
              <a:gd name="connsiteX10" fmla="*/ 5348947 w 5353706"/>
              <a:gd name="connsiteY10" fmla="*/ 3372531 h 5769368"/>
              <a:gd name="connsiteX11" fmla="*/ 5347822 w 5353706"/>
              <a:gd name="connsiteY11" fmla="*/ 5763305 h 5769368"/>
              <a:gd name="connsiteX12" fmla="*/ 5083267 w 5353706"/>
              <a:gd name="connsiteY12" fmla="*/ 5766120 h 5769368"/>
              <a:gd name="connsiteX13" fmla="*/ 4892196 w 5353706"/>
              <a:gd name="connsiteY13" fmla="*/ 5611441 h 5769368"/>
              <a:gd name="connsiteX14" fmla="*/ 4941988 w 5353706"/>
              <a:gd name="connsiteY14" fmla="*/ 5766763 h 5769368"/>
              <a:gd name="connsiteX15" fmla="*/ 2391002 w 5353706"/>
              <a:gd name="connsiteY15" fmla="*/ 5769368 h 5769368"/>
              <a:gd name="connsiteX16" fmla="*/ 2466994 w 5353706"/>
              <a:gd name="connsiteY16" fmla="*/ 5586880 h 5769368"/>
              <a:gd name="connsiteX17" fmla="*/ 2139448 w 5353706"/>
              <a:gd name="connsiteY17" fmla="*/ 5766989 h 5769368"/>
              <a:gd name="connsiteX18" fmla="*/ 935875 w 5353706"/>
              <a:gd name="connsiteY18" fmla="*/ 5768935 h 5769368"/>
              <a:gd name="connsiteX19" fmla="*/ 1566517 w 5353706"/>
              <a:gd name="connsiteY19" fmla="*/ 4864051 h 5769368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2071541 w 5353706"/>
              <a:gd name="connsiteY2" fmla="*/ 2423228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566517 w 5353706"/>
              <a:gd name="connsiteY0" fmla="*/ 4832107 h 5737424"/>
              <a:gd name="connsiteX1" fmla="*/ 1515788 w 5353706"/>
              <a:gd name="connsiteY1" fmla="*/ 3418958 h 5737424"/>
              <a:gd name="connsiteX2" fmla="*/ 1552428 w 5353706"/>
              <a:gd name="connsiteY2" fmla="*/ 1513590 h 5737424"/>
              <a:gd name="connsiteX3" fmla="*/ 2045007 w 5353706"/>
              <a:gd name="connsiteY3" fmla="*/ 1453679 h 5737424"/>
              <a:gd name="connsiteX4" fmla="*/ 2671277 w 5353706"/>
              <a:gd name="connsiteY4" fmla="*/ 1179549 h 5737424"/>
              <a:gd name="connsiteX5" fmla="*/ 3837932 w 5353706"/>
              <a:gd name="connsiteY5" fmla="*/ 1846230 h 5737424"/>
              <a:gd name="connsiteX6" fmla="*/ 4912013 w 5353706"/>
              <a:gd name="connsiteY6" fmla="*/ 2401318 h 5737424"/>
              <a:gd name="connsiteX7" fmla="*/ 5353706 w 5353706"/>
              <a:gd name="connsiteY7" fmla="*/ 2188489 h 5737424"/>
              <a:gd name="connsiteX8" fmla="*/ 5342021 w 5353706"/>
              <a:gd name="connsiteY8" fmla="*/ 3174125 h 5737424"/>
              <a:gd name="connsiteX9" fmla="*/ 5203476 w 5353706"/>
              <a:gd name="connsiteY9" fmla="*/ 3326733 h 5737424"/>
              <a:gd name="connsiteX10" fmla="*/ 5348947 w 5353706"/>
              <a:gd name="connsiteY10" fmla="*/ 3340587 h 5737424"/>
              <a:gd name="connsiteX11" fmla="*/ 5347822 w 5353706"/>
              <a:gd name="connsiteY11" fmla="*/ 5731361 h 5737424"/>
              <a:gd name="connsiteX12" fmla="*/ 5083267 w 5353706"/>
              <a:gd name="connsiteY12" fmla="*/ 5734176 h 5737424"/>
              <a:gd name="connsiteX13" fmla="*/ 4892196 w 5353706"/>
              <a:gd name="connsiteY13" fmla="*/ 5579497 h 5737424"/>
              <a:gd name="connsiteX14" fmla="*/ 4941988 w 5353706"/>
              <a:gd name="connsiteY14" fmla="*/ 5734819 h 5737424"/>
              <a:gd name="connsiteX15" fmla="*/ 2391002 w 5353706"/>
              <a:gd name="connsiteY15" fmla="*/ 5737424 h 5737424"/>
              <a:gd name="connsiteX16" fmla="*/ 2466994 w 5353706"/>
              <a:gd name="connsiteY16" fmla="*/ 5554936 h 5737424"/>
              <a:gd name="connsiteX17" fmla="*/ 2139448 w 5353706"/>
              <a:gd name="connsiteY17" fmla="*/ 5735045 h 5737424"/>
              <a:gd name="connsiteX18" fmla="*/ 935875 w 5353706"/>
              <a:gd name="connsiteY18" fmla="*/ 5736991 h 5737424"/>
              <a:gd name="connsiteX19" fmla="*/ 1566517 w 5353706"/>
              <a:gd name="connsiteY19" fmla="*/ 4832107 h 5737424"/>
              <a:gd name="connsiteX0" fmla="*/ 1890296 w 5677485"/>
              <a:gd name="connsiteY0" fmla="*/ 4832107 h 5737424"/>
              <a:gd name="connsiteX1" fmla="*/ 1263305 w 5677485"/>
              <a:gd name="connsiteY1" fmla="*/ 2018783 h 5737424"/>
              <a:gd name="connsiteX2" fmla="*/ 1876207 w 5677485"/>
              <a:gd name="connsiteY2" fmla="*/ 1513590 h 5737424"/>
              <a:gd name="connsiteX3" fmla="*/ 2368786 w 5677485"/>
              <a:gd name="connsiteY3" fmla="*/ 1453679 h 5737424"/>
              <a:gd name="connsiteX4" fmla="*/ 2995056 w 5677485"/>
              <a:gd name="connsiteY4" fmla="*/ 1179549 h 5737424"/>
              <a:gd name="connsiteX5" fmla="*/ 4161711 w 5677485"/>
              <a:gd name="connsiteY5" fmla="*/ 1846230 h 5737424"/>
              <a:gd name="connsiteX6" fmla="*/ 5235792 w 5677485"/>
              <a:gd name="connsiteY6" fmla="*/ 2401318 h 5737424"/>
              <a:gd name="connsiteX7" fmla="*/ 5677485 w 5677485"/>
              <a:gd name="connsiteY7" fmla="*/ 2188489 h 5737424"/>
              <a:gd name="connsiteX8" fmla="*/ 5665800 w 5677485"/>
              <a:gd name="connsiteY8" fmla="*/ 3174125 h 5737424"/>
              <a:gd name="connsiteX9" fmla="*/ 5527255 w 5677485"/>
              <a:gd name="connsiteY9" fmla="*/ 3326733 h 5737424"/>
              <a:gd name="connsiteX10" fmla="*/ 5672726 w 5677485"/>
              <a:gd name="connsiteY10" fmla="*/ 3340587 h 5737424"/>
              <a:gd name="connsiteX11" fmla="*/ 5671601 w 5677485"/>
              <a:gd name="connsiteY11" fmla="*/ 5731361 h 5737424"/>
              <a:gd name="connsiteX12" fmla="*/ 5407046 w 5677485"/>
              <a:gd name="connsiteY12" fmla="*/ 5734176 h 5737424"/>
              <a:gd name="connsiteX13" fmla="*/ 5215975 w 5677485"/>
              <a:gd name="connsiteY13" fmla="*/ 5579497 h 5737424"/>
              <a:gd name="connsiteX14" fmla="*/ 5265767 w 5677485"/>
              <a:gd name="connsiteY14" fmla="*/ 5734819 h 5737424"/>
              <a:gd name="connsiteX15" fmla="*/ 2714781 w 5677485"/>
              <a:gd name="connsiteY15" fmla="*/ 5737424 h 5737424"/>
              <a:gd name="connsiteX16" fmla="*/ 2790773 w 5677485"/>
              <a:gd name="connsiteY16" fmla="*/ 5554936 h 5737424"/>
              <a:gd name="connsiteX17" fmla="*/ 2463227 w 5677485"/>
              <a:gd name="connsiteY17" fmla="*/ 5735045 h 5737424"/>
              <a:gd name="connsiteX18" fmla="*/ 1259654 w 5677485"/>
              <a:gd name="connsiteY18" fmla="*/ 5736991 h 5737424"/>
              <a:gd name="connsiteX19" fmla="*/ 1890296 w 5677485"/>
              <a:gd name="connsiteY19" fmla="*/ 4832107 h 5737424"/>
              <a:gd name="connsiteX0" fmla="*/ 1878670 w 5665859"/>
              <a:gd name="connsiteY0" fmla="*/ 4832107 h 5737424"/>
              <a:gd name="connsiteX1" fmla="*/ 1270729 w 5665859"/>
              <a:gd name="connsiteY1" fmla="*/ 2023545 h 5737424"/>
              <a:gd name="connsiteX2" fmla="*/ 1864581 w 5665859"/>
              <a:gd name="connsiteY2" fmla="*/ 1513590 h 5737424"/>
              <a:gd name="connsiteX3" fmla="*/ 2357160 w 5665859"/>
              <a:gd name="connsiteY3" fmla="*/ 1453679 h 5737424"/>
              <a:gd name="connsiteX4" fmla="*/ 2983430 w 5665859"/>
              <a:gd name="connsiteY4" fmla="*/ 1179549 h 5737424"/>
              <a:gd name="connsiteX5" fmla="*/ 4150085 w 5665859"/>
              <a:gd name="connsiteY5" fmla="*/ 1846230 h 5737424"/>
              <a:gd name="connsiteX6" fmla="*/ 5224166 w 5665859"/>
              <a:gd name="connsiteY6" fmla="*/ 2401318 h 5737424"/>
              <a:gd name="connsiteX7" fmla="*/ 5665859 w 5665859"/>
              <a:gd name="connsiteY7" fmla="*/ 2188489 h 5737424"/>
              <a:gd name="connsiteX8" fmla="*/ 5654174 w 5665859"/>
              <a:gd name="connsiteY8" fmla="*/ 3174125 h 5737424"/>
              <a:gd name="connsiteX9" fmla="*/ 5515629 w 5665859"/>
              <a:gd name="connsiteY9" fmla="*/ 3326733 h 5737424"/>
              <a:gd name="connsiteX10" fmla="*/ 5661100 w 5665859"/>
              <a:gd name="connsiteY10" fmla="*/ 3340587 h 5737424"/>
              <a:gd name="connsiteX11" fmla="*/ 5659975 w 5665859"/>
              <a:gd name="connsiteY11" fmla="*/ 5731361 h 5737424"/>
              <a:gd name="connsiteX12" fmla="*/ 5395420 w 5665859"/>
              <a:gd name="connsiteY12" fmla="*/ 5734176 h 5737424"/>
              <a:gd name="connsiteX13" fmla="*/ 5204349 w 5665859"/>
              <a:gd name="connsiteY13" fmla="*/ 5579497 h 5737424"/>
              <a:gd name="connsiteX14" fmla="*/ 5254141 w 5665859"/>
              <a:gd name="connsiteY14" fmla="*/ 5734819 h 5737424"/>
              <a:gd name="connsiteX15" fmla="*/ 2703155 w 5665859"/>
              <a:gd name="connsiteY15" fmla="*/ 5737424 h 5737424"/>
              <a:gd name="connsiteX16" fmla="*/ 2779147 w 5665859"/>
              <a:gd name="connsiteY16" fmla="*/ 5554936 h 5737424"/>
              <a:gd name="connsiteX17" fmla="*/ 2451601 w 5665859"/>
              <a:gd name="connsiteY17" fmla="*/ 5735045 h 5737424"/>
              <a:gd name="connsiteX18" fmla="*/ 1248028 w 5665859"/>
              <a:gd name="connsiteY18" fmla="*/ 5736991 h 5737424"/>
              <a:gd name="connsiteX19" fmla="*/ 1878670 w 5665859"/>
              <a:gd name="connsiteY19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730952 w 5305112"/>
              <a:gd name="connsiteY1" fmla="*/ 2823207 h 5737424"/>
              <a:gd name="connsiteX2" fmla="*/ 909982 w 5305112"/>
              <a:gd name="connsiteY2" fmla="*/ 2023545 h 5737424"/>
              <a:gd name="connsiteX3" fmla="*/ 1503834 w 5305112"/>
              <a:gd name="connsiteY3" fmla="*/ 1513590 h 5737424"/>
              <a:gd name="connsiteX4" fmla="*/ 1996413 w 5305112"/>
              <a:gd name="connsiteY4" fmla="*/ 1453679 h 5737424"/>
              <a:gd name="connsiteX5" fmla="*/ 2622683 w 5305112"/>
              <a:gd name="connsiteY5" fmla="*/ 1179549 h 5737424"/>
              <a:gd name="connsiteX6" fmla="*/ 3789338 w 5305112"/>
              <a:gd name="connsiteY6" fmla="*/ 1846230 h 5737424"/>
              <a:gd name="connsiteX7" fmla="*/ 4863419 w 5305112"/>
              <a:gd name="connsiteY7" fmla="*/ 2401318 h 5737424"/>
              <a:gd name="connsiteX8" fmla="*/ 5305112 w 5305112"/>
              <a:gd name="connsiteY8" fmla="*/ 2188489 h 5737424"/>
              <a:gd name="connsiteX9" fmla="*/ 5293427 w 5305112"/>
              <a:gd name="connsiteY9" fmla="*/ 3174125 h 5737424"/>
              <a:gd name="connsiteX10" fmla="*/ 5154882 w 5305112"/>
              <a:gd name="connsiteY10" fmla="*/ 3326733 h 5737424"/>
              <a:gd name="connsiteX11" fmla="*/ 5300353 w 5305112"/>
              <a:gd name="connsiteY11" fmla="*/ 3340587 h 5737424"/>
              <a:gd name="connsiteX12" fmla="*/ 5299228 w 5305112"/>
              <a:gd name="connsiteY12" fmla="*/ 5731361 h 5737424"/>
              <a:gd name="connsiteX13" fmla="*/ 5034673 w 5305112"/>
              <a:gd name="connsiteY13" fmla="*/ 5734176 h 5737424"/>
              <a:gd name="connsiteX14" fmla="*/ 4843602 w 5305112"/>
              <a:gd name="connsiteY14" fmla="*/ 5579497 h 5737424"/>
              <a:gd name="connsiteX15" fmla="*/ 4893394 w 5305112"/>
              <a:gd name="connsiteY15" fmla="*/ 5734819 h 5737424"/>
              <a:gd name="connsiteX16" fmla="*/ 2342408 w 5305112"/>
              <a:gd name="connsiteY16" fmla="*/ 5737424 h 5737424"/>
              <a:gd name="connsiteX17" fmla="*/ 2418400 w 5305112"/>
              <a:gd name="connsiteY17" fmla="*/ 5554936 h 5737424"/>
              <a:gd name="connsiteX18" fmla="*/ 2090854 w 5305112"/>
              <a:gd name="connsiteY18" fmla="*/ 5735045 h 5737424"/>
              <a:gd name="connsiteX19" fmla="*/ 887281 w 5305112"/>
              <a:gd name="connsiteY19" fmla="*/ 5736991 h 5737424"/>
              <a:gd name="connsiteX20" fmla="*/ 1517923 w 5305112"/>
              <a:gd name="connsiteY20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54751 w 5305112"/>
              <a:gd name="connsiteY1" fmla="*/ 3589969 h 5737424"/>
              <a:gd name="connsiteX2" fmla="*/ 730952 w 5305112"/>
              <a:gd name="connsiteY2" fmla="*/ 2823207 h 5737424"/>
              <a:gd name="connsiteX3" fmla="*/ 909982 w 5305112"/>
              <a:gd name="connsiteY3" fmla="*/ 2023545 h 5737424"/>
              <a:gd name="connsiteX4" fmla="*/ 1503834 w 5305112"/>
              <a:gd name="connsiteY4" fmla="*/ 1513590 h 5737424"/>
              <a:gd name="connsiteX5" fmla="*/ 1996413 w 5305112"/>
              <a:gd name="connsiteY5" fmla="*/ 1453679 h 5737424"/>
              <a:gd name="connsiteX6" fmla="*/ 2622683 w 5305112"/>
              <a:gd name="connsiteY6" fmla="*/ 1179549 h 5737424"/>
              <a:gd name="connsiteX7" fmla="*/ 3789338 w 5305112"/>
              <a:gd name="connsiteY7" fmla="*/ 1846230 h 5737424"/>
              <a:gd name="connsiteX8" fmla="*/ 4863419 w 5305112"/>
              <a:gd name="connsiteY8" fmla="*/ 2401318 h 5737424"/>
              <a:gd name="connsiteX9" fmla="*/ 5305112 w 5305112"/>
              <a:gd name="connsiteY9" fmla="*/ 2188489 h 5737424"/>
              <a:gd name="connsiteX10" fmla="*/ 5293427 w 5305112"/>
              <a:gd name="connsiteY10" fmla="*/ 3174125 h 5737424"/>
              <a:gd name="connsiteX11" fmla="*/ 5154882 w 5305112"/>
              <a:gd name="connsiteY11" fmla="*/ 3326733 h 5737424"/>
              <a:gd name="connsiteX12" fmla="*/ 5300353 w 5305112"/>
              <a:gd name="connsiteY12" fmla="*/ 3340587 h 5737424"/>
              <a:gd name="connsiteX13" fmla="*/ 5299228 w 5305112"/>
              <a:gd name="connsiteY13" fmla="*/ 5731361 h 5737424"/>
              <a:gd name="connsiteX14" fmla="*/ 5034673 w 5305112"/>
              <a:gd name="connsiteY14" fmla="*/ 5734176 h 5737424"/>
              <a:gd name="connsiteX15" fmla="*/ 4843602 w 5305112"/>
              <a:gd name="connsiteY15" fmla="*/ 5579497 h 5737424"/>
              <a:gd name="connsiteX16" fmla="*/ 4893394 w 5305112"/>
              <a:gd name="connsiteY16" fmla="*/ 5734819 h 5737424"/>
              <a:gd name="connsiteX17" fmla="*/ 2342408 w 5305112"/>
              <a:gd name="connsiteY17" fmla="*/ 5737424 h 5737424"/>
              <a:gd name="connsiteX18" fmla="*/ 2418400 w 5305112"/>
              <a:gd name="connsiteY18" fmla="*/ 5554936 h 5737424"/>
              <a:gd name="connsiteX19" fmla="*/ 2090854 w 5305112"/>
              <a:gd name="connsiteY19" fmla="*/ 5735045 h 5737424"/>
              <a:gd name="connsiteX20" fmla="*/ 887281 w 5305112"/>
              <a:gd name="connsiteY20" fmla="*/ 5736991 h 5737424"/>
              <a:gd name="connsiteX21" fmla="*/ 1517923 w 5305112"/>
              <a:gd name="connsiteY21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664276 w 5305112"/>
              <a:gd name="connsiteY1" fmla="*/ 3951919 h 5737424"/>
              <a:gd name="connsiteX2" fmla="*/ 654751 w 5305112"/>
              <a:gd name="connsiteY2" fmla="*/ 3589969 h 5737424"/>
              <a:gd name="connsiteX3" fmla="*/ 730952 w 5305112"/>
              <a:gd name="connsiteY3" fmla="*/ 2823207 h 5737424"/>
              <a:gd name="connsiteX4" fmla="*/ 909982 w 5305112"/>
              <a:gd name="connsiteY4" fmla="*/ 2023545 h 5737424"/>
              <a:gd name="connsiteX5" fmla="*/ 1503834 w 5305112"/>
              <a:gd name="connsiteY5" fmla="*/ 1513590 h 5737424"/>
              <a:gd name="connsiteX6" fmla="*/ 1996413 w 5305112"/>
              <a:gd name="connsiteY6" fmla="*/ 1453679 h 5737424"/>
              <a:gd name="connsiteX7" fmla="*/ 2622683 w 5305112"/>
              <a:gd name="connsiteY7" fmla="*/ 1179549 h 5737424"/>
              <a:gd name="connsiteX8" fmla="*/ 3789338 w 5305112"/>
              <a:gd name="connsiteY8" fmla="*/ 1846230 h 5737424"/>
              <a:gd name="connsiteX9" fmla="*/ 4863419 w 5305112"/>
              <a:gd name="connsiteY9" fmla="*/ 2401318 h 5737424"/>
              <a:gd name="connsiteX10" fmla="*/ 5305112 w 5305112"/>
              <a:gd name="connsiteY10" fmla="*/ 2188489 h 5737424"/>
              <a:gd name="connsiteX11" fmla="*/ 5293427 w 5305112"/>
              <a:gd name="connsiteY11" fmla="*/ 3174125 h 5737424"/>
              <a:gd name="connsiteX12" fmla="*/ 5154882 w 5305112"/>
              <a:gd name="connsiteY12" fmla="*/ 3326733 h 5737424"/>
              <a:gd name="connsiteX13" fmla="*/ 5300353 w 5305112"/>
              <a:gd name="connsiteY13" fmla="*/ 3340587 h 5737424"/>
              <a:gd name="connsiteX14" fmla="*/ 5299228 w 5305112"/>
              <a:gd name="connsiteY14" fmla="*/ 5731361 h 5737424"/>
              <a:gd name="connsiteX15" fmla="*/ 5034673 w 5305112"/>
              <a:gd name="connsiteY15" fmla="*/ 5734176 h 5737424"/>
              <a:gd name="connsiteX16" fmla="*/ 4843602 w 5305112"/>
              <a:gd name="connsiteY16" fmla="*/ 5579497 h 5737424"/>
              <a:gd name="connsiteX17" fmla="*/ 4893394 w 5305112"/>
              <a:gd name="connsiteY17" fmla="*/ 5734819 h 5737424"/>
              <a:gd name="connsiteX18" fmla="*/ 2342408 w 5305112"/>
              <a:gd name="connsiteY18" fmla="*/ 5737424 h 5737424"/>
              <a:gd name="connsiteX19" fmla="*/ 2418400 w 5305112"/>
              <a:gd name="connsiteY19" fmla="*/ 5554936 h 5737424"/>
              <a:gd name="connsiteX20" fmla="*/ 2090854 w 5305112"/>
              <a:gd name="connsiteY20" fmla="*/ 5735045 h 5737424"/>
              <a:gd name="connsiteX21" fmla="*/ 887281 w 5305112"/>
              <a:gd name="connsiteY21" fmla="*/ 5736991 h 5737424"/>
              <a:gd name="connsiteX22" fmla="*/ 1517923 w 5305112"/>
              <a:gd name="connsiteY22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517923 w 5305112"/>
              <a:gd name="connsiteY0" fmla="*/ 4832107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517923 w 5305112"/>
              <a:gd name="connsiteY23" fmla="*/ 4832107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887281 w 5305112"/>
              <a:gd name="connsiteY22" fmla="*/ 5736991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672969 w 5305112"/>
              <a:gd name="connsiteY22" fmla="*/ 5727466 h 5737424"/>
              <a:gd name="connsiteX23" fmla="*/ 1017860 w 5305112"/>
              <a:gd name="connsiteY23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954789 w 5305112"/>
              <a:gd name="connsiteY22" fmla="*/ 5733094 h 5737424"/>
              <a:gd name="connsiteX23" fmla="*/ 672969 w 5305112"/>
              <a:gd name="connsiteY23" fmla="*/ 5727466 h 5737424"/>
              <a:gd name="connsiteX24" fmla="*/ 1017860 w 5305112"/>
              <a:gd name="connsiteY24" fmla="*/ 5389320 h 5737424"/>
              <a:gd name="connsiteX0" fmla="*/ 1017860 w 5305112"/>
              <a:gd name="connsiteY0" fmla="*/ 5389320 h 5737424"/>
              <a:gd name="connsiteX1" fmla="*/ 850014 w 5305112"/>
              <a:gd name="connsiteY1" fmla="*/ 4404357 h 5737424"/>
              <a:gd name="connsiteX2" fmla="*/ 664276 w 5305112"/>
              <a:gd name="connsiteY2" fmla="*/ 3951919 h 5737424"/>
              <a:gd name="connsiteX3" fmla="*/ 654751 w 5305112"/>
              <a:gd name="connsiteY3" fmla="*/ 3589969 h 5737424"/>
              <a:gd name="connsiteX4" fmla="*/ 730952 w 5305112"/>
              <a:gd name="connsiteY4" fmla="*/ 2823207 h 5737424"/>
              <a:gd name="connsiteX5" fmla="*/ 909982 w 5305112"/>
              <a:gd name="connsiteY5" fmla="*/ 2023545 h 5737424"/>
              <a:gd name="connsiteX6" fmla="*/ 1503834 w 5305112"/>
              <a:gd name="connsiteY6" fmla="*/ 1513590 h 5737424"/>
              <a:gd name="connsiteX7" fmla="*/ 1996413 w 5305112"/>
              <a:gd name="connsiteY7" fmla="*/ 1453679 h 5737424"/>
              <a:gd name="connsiteX8" fmla="*/ 2622683 w 5305112"/>
              <a:gd name="connsiteY8" fmla="*/ 1179549 h 5737424"/>
              <a:gd name="connsiteX9" fmla="*/ 3789338 w 5305112"/>
              <a:gd name="connsiteY9" fmla="*/ 1846230 h 5737424"/>
              <a:gd name="connsiteX10" fmla="*/ 4863419 w 5305112"/>
              <a:gd name="connsiteY10" fmla="*/ 2401318 h 5737424"/>
              <a:gd name="connsiteX11" fmla="*/ 5305112 w 5305112"/>
              <a:gd name="connsiteY11" fmla="*/ 2188489 h 5737424"/>
              <a:gd name="connsiteX12" fmla="*/ 5293427 w 5305112"/>
              <a:gd name="connsiteY12" fmla="*/ 3174125 h 5737424"/>
              <a:gd name="connsiteX13" fmla="*/ 5154882 w 5305112"/>
              <a:gd name="connsiteY13" fmla="*/ 3326733 h 5737424"/>
              <a:gd name="connsiteX14" fmla="*/ 5300353 w 5305112"/>
              <a:gd name="connsiteY14" fmla="*/ 3340587 h 5737424"/>
              <a:gd name="connsiteX15" fmla="*/ 5299228 w 5305112"/>
              <a:gd name="connsiteY15" fmla="*/ 5731361 h 5737424"/>
              <a:gd name="connsiteX16" fmla="*/ 5034673 w 5305112"/>
              <a:gd name="connsiteY16" fmla="*/ 5734176 h 5737424"/>
              <a:gd name="connsiteX17" fmla="*/ 4843602 w 5305112"/>
              <a:gd name="connsiteY17" fmla="*/ 5579497 h 5737424"/>
              <a:gd name="connsiteX18" fmla="*/ 4893394 w 5305112"/>
              <a:gd name="connsiteY18" fmla="*/ 5734819 h 5737424"/>
              <a:gd name="connsiteX19" fmla="*/ 2342408 w 5305112"/>
              <a:gd name="connsiteY19" fmla="*/ 5737424 h 5737424"/>
              <a:gd name="connsiteX20" fmla="*/ 2418400 w 5305112"/>
              <a:gd name="connsiteY20" fmla="*/ 5554936 h 5737424"/>
              <a:gd name="connsiteX21" fmla="*/ 2090854 w 5305112"/>
              <a:gd name="connsiteY21" fmla="*/ 5735045 h 5737424"/>
              <a:gd name="connsiteX22" fmla="*/ 1040514 w 5305112"/>
              <a:gd name="connsiteY22" fmla="*/ 5656894 h 5737424"/>
              <a:gd name="connsiteX23" fmla="*/ 954789 w 5305112"/>
              <a:gd name="connsiteY23" fmla="*/ 5733094 h 5737424"/>
              <a:gd name="connsiteX24" fmla="*/ 672969 w 5305112"/>
              <a:gd name="connsiteY24" fmla="*/ 5727466 h 5737424"/>
              <a:gd name="connsiteX25" fmla="*/ 1017860 w 5305112"/>
              <a:gd name="connsiteY25" fmla="*/ 5389320 h 5737424"/>
              <a:gd name="connsiteX0" fmla="*/ 1017860 w 5305112"/>
              <a:gd name="connsiteY0" fmla="*/ 5389320 h 5746512"/>
              <a:gd name="connsiteX1" fmla="*/ 850014 w 5305112"/>
              <a:gd name="connsiteY1" fmla="*/ 4404357 h 5746512"/>
              <a:gd name="connsiteX2" fmla="*/ 664276 w 5305112"/>
              <a:gd name="connsiteY2" fmla="*/ 3951919 h 5746512"/>
              <a:gd name="connsiteX3" fmla="*/ 654751 w 5305112"/>
              <a:gd name="connsiteY3" fmla="*/ 3589969 h 5746512"/>
              <a:gd name="connsiteX4" fmla="*/ 730952 w 5305112"/>
              <a:gd name="connsiteY4" fmla="*/ 2823207 h 5746512"/>
              <a:gd name="connsiteX5" fmla="*/ 909982 w 5305112"/>
              <a:gd name="connsiteY5" fmla="*/ 2023545 h 5746512"/>
              <a:gd name="connsiteX6" fmla="*/ 1503834 w 5305112"/>
              <a:gd name="connsiteY6" fmla="*/ 1513590 h 5746512"/>
              <a:gd name="connsiteX7" fmla="*/ 1996413 w 5305112"/>
              <a:gd name="connsiteY7" fmla="*/ 1453679 h 5746512"/>
              <a:gd name="connsiteX8" fmla="*/ 2622683 w 5305112"/>
              <a:gd name="connsiteY8" fmla="*/ 1179549 h 5746512"/>
              <a:gd name="connsiteX9" fmla="*/ 3789338 w 5305112"/>
              <a:gd name="connsiteY9" fmla="*/ 1846230 h 5746512"/>
              <a:gd name="connsiteX10" fmla="*/ 4863419 w 5305112"/>
              <a:gd name="connsiteY10" fmla="*/ 2401318 h 5746512"/>
              <a:gd name="connsiteX11" fmla="*/ 5305112 w 5305112"/>
              <a:gd name="connsiteY11" fmla="*/ 2188489 h 5746512"/>
              <a:gd name="connsiteX12" fmla="*/ 5293427 w 5305112"/>
              <a:gd name="connsiteY12" fmla="*/ 3174125 h 5746512"/>
              <a:gd name="connsiteX13" fmla="*/ 5154882 w 5305112"/>
              <a:gd name="connsiteY13" fmla="*/ 3326733 h 5746512"/>
              <a:gd name="connsiteX14" fmla="*/ 5300353 w 5305112"/>
              <a:gd name="connsiteY14" fmla="*/ 3340587 h 5746512"/>
              <a:gd name="connsiteX15" fmla="*/ 5299228 w 5305112"/>
              <a:gd name="connsiteY15" fmla="*/ 5731361 h 5746512"/>
              <a:gd name="connsiteX16" fmla="*/ 5034673 w 5305112"/>
              <a:gd name="connsiteY16" fmla="*/ 5734176 h 5746512"/>
              <a:gd name="connsiteX17" fmla="*/ 4843602 w 5305112"/>
              <a:gd name="connsiteY17" fmla="*/ 5579497 h 5746512"/>
              <a:gd name="connsiteX18" fmla="*/ 4893394 w 5305112"/>
              <a:gd name="connsiteY18" fmla="*/ 5734819 h 5746512"/>
              <a:gd name="connsiteX19" fmla="*/ 2342408 w 5305112"/>
              <a:gd name="connsiteY19" fmla="*/ 5737424 h 5746512"/>
              <a:gd name="connsiteX20" fmla="*/ 2418400 w 5305112"/>
              <a:gd name="connsiteY20" fmla="*/ 5554936 h 5746512"/>
              <a:gd name="connsiteX21" fmla="*/ 2090854 w 5305112"/>
              <a:gd name="connsiteY21" fmla="*/ 5735045 h 5746512"/>
              <a:gd name="connsiteX22" fmla="*/ 1030989 w 5305112"/>
              <a:gd name="connsiteY22" fmla="*/ 5733094 h 5746512"/>
              <a:gd name="connsiteX23" fmla="*/ 1040514 w 5305112"/>
              <a:gd name="connsiteY23" fmla="*/ 5656894 h 5746512"/>
              <a:gd name="connsiteX24" fmla="*/ 954789 w 5305112"/>
              <a:gd name="connsiteY24" fmla="*/ 5733094 h 5746512"/>
              <a:gd name="connsiteX25" fmla="*/ 672969 w 5305112"/>
              <a:gd name="connsiteY25" fmla="*/ 5727466 h 5746512"/>
              <a:gd name="connsiteX26" fmla="*/ 1017860 w 5305112"/>
              <a:gd name="connsiteY26" fmla="*/ 5389320 h 574651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342408 w 5305112"/>
              <a:gd name="connsiteY19" fmla="*/ 5737424 h 5739252"/>
              <a:gd name="connsiteX20" fmla="*/ 2090854 w 5305112"/>
              <a:gd name="connsiteY20" fmla="*/ 5735045 h 5739252"/>
              <a:gd name="connsiteX21" fmla="*/ 1030989 w 5305112"/>
              <a:gd name="connsiteY21" fmla="*/ 5733094 h 5739252"/>
              <a:gd name="connsiteX22" fmla="*/ 1040514 w 5305112"/>
              <a:gd name="connsiteY22" fmla="*/ 5656894 h 5739252"/>
              <a:gd name="connsiteX23" fmla="*/ 954789 w 5305112"/>
              <a:gd name="connsiteY23" fmla="*/ 5733094 h 5739252"/>
              <a:gd name="connsiteX24" fmla="*/ 672969 w 5305112"/>
              <a:gd name="connsiteY24" fmla="*/ 5727466 h 5739252"/>
              <a:gd name="connsiteX25" fmla="*/ 1017860 w 5305112"/>
              <a:gd name="connsiteY25" fmla="*/ 5389320 h 5739252"/>
              <a:gd name="connsiteX0" fmla="*/ 1017860 w 5305112"/>
              <a:gd name="connsiteY0" fmla="*/ 5389320 h 5739252"/>
              <a:gd name="connsiteX1" fmla="*/ 850014 w 5305112"/>
              <a:gd name="connsiteY1" fmla="*/ 4404357 h 5739252"/>
              <a:gd name="connsiteX2" fmla="*/ 664276 w 5305112"/>
              <a:gd name="connsiteY2" fmla="*/ 3951919 h 5739252"/>
              <a:gd name="connsiteX3" fmla="*/ 654751 w 5305112"/>
              <a:gd name="connsiteY3" fmla="*/ 3589969 h 5739252"/>
              <a:gd name="connsiteX4" fmla="*/ 730952 w 5305112"/>
              <a:gd name="connsiteY4" fmla="*/ 2823207 h 5739252"/>
              <a:gd name="connsiteX5" fmla="*/ 909982 w 5305112"/>
              <a:gd name="connsiteY5" fmla="*/ 2023545 h 5739252"/>
              <a:gd name="connsiteX6" fmla="*/ 1503834 w 5305112"/>
              <a:gd name="connsiteY6" fmla="*/ 1513590 h 5739252"/>
              <a:gd name="connsiteX7" fmla="*/ 1996413 w 5305112"/>
              <a:gd name="connsiteY7" fmla="*/ 1453679 h 5739252"/>
              <a:gd name="connsiteX8" fmla="*/ 2622683 w 5305112"/>
              <a:gd name="connsiteY8" fmla="*/ 1179549 h 5739252"/>
              <a:gd name="connsiteX9" fmla="*/ 3789338 w 5305112"/>
              <a:gd name="connsiteY9" fmla="*/ 1846230 h 5739252"/>
              <a:gd name="connsiteX10" fmla="*/ 4863419 w 5305112"/>
              <a:gd name="connsiteY10" fmla="*/ 2401318 h 5739252"/>
              <a:gd name="connsiteX11" fmla="*/ 5305112 w 5305112"/>
              <a:gd name="connsiteY11" fmla="*/ 2188489 h 5739252"/>
              <a:gd name="connsiteX12" fmla="*/ 5293427 w 5305112"/>
              <a:gd name="connsiteY12" fmla="*/ 3174125 h 5739252"/>
              <a:gd name="connsiteX13" fmla="*/ 5154882 w 5305112"/>
              <a:gd name="connsiteY13" fmla="*/ 3326733 h 5739252"/>
              <a:gd name="connsiteX14" fmla="*/ 5300353 w 5305112"/>
              <a:gd name="connsiteY14" fmla="*/ 3340587 h 5739252"/>
              <a:gd name="connsiteX15" fmla="*/ 5299228 w 5305112"/>
              <a:gd name="connsiteY15" fmla="*/ 5731361 h 5739252"/>
              <a:gd name="connsiteX16" fmla="*/ 5034673 w 5305112"/>
              <a:gd name="connsiteY16" fmla="*/ 5734176 h 5739252"/>
              <a:gd name="connsiteX17" fmla="*/ 4843602 w 5305112"/>
              <a:gd name="connsiteY17" fmla="*/ 5579497 h 5739252"/>
              <a:gd name="connsiteX18" fmla="*/ 4893394 w 5305112"/>
              <a:gd name="connsiteY18" fmla="*/ 5734819 h 5739252"/>
              <a:gd name="connsiteX19" fmla="*/ 2090854 w 5305112"/>
              <a:gd name="connsiteY19" fmla="*/ 5735045 h 5739252"/>
              <a:gd name="connsiteX20" fmla="*/ 1030989 w 5305112"/>
              <a:gd name="connsiteY20" fmla="*/ 5733094 h 5739252"/>
              <a:gd name="connsiteX21" fmla="*/ 1040514 w 5305112"/>
              <a:gd name="connsiteY21" fmla="*/ 5656894 h 5739252"/>
              <a:gd name="connsiteX22" fmla="*/ 954789 w 5305112"/>
              <a:gd name="connsiteY22" fmla="*/ 5733094 h 5739252"/>
              <a:gd name="connsiteX23" fmla="*/ 672969 w 5305112"/>
              <a:gd name="connsiteY23" fmla="*/ 5727466 h 5739252"/>
              <a:gd name="connsiteX24" fmla="*/ 1017860 w 5305112"/>
              <a:gd name="connsiteY24" fmla="*/ 5389320 h 5739252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43602 w 5305112"/>
              <a:gd name="connsiteY17" fmla="*/ 5579497 h 5736325"/>
              <a:gd name="connsiteX18" fmla="*/ 4893394 w 5305112"/>
              <a:gd name="connsiteY18" fmla="*/ 5734819 h 5736325"/>
              <a:gd name="connsiteX19" fmla="*/ 1030989 w 5305112"/>
              <a:gd name="connsiteY19" fmla="*/ 5733094 h 5736325"/>
              <a:gd name="connsiteX20" fmla="*/ 1040514 w 5305112"/>
              <a:gd name="connsiteY20" fmla="*/ 5656894 h 5736325"/>
              <a:gd name="connsiteX21" fmla="*/ 954789 w 5305112"/>
              <a:gd name="connsiteY21" fmla="*/ 5733094 h 5736325"/>
              <a:gd name="connsiteX22" fmla="*/ 672969 w 5305112"/>
              <a:gd name="connsiteY22" fmla="*/ 5727466 h 5736325"/>
              <a:gd name="connsiteX23" fmla="*/ 1017860 w 5305112"/>
              <a:gd name="connsiteY23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4893394 w 5305112"/>
              <a:gd name="connsiteY17" fmla="*/ 5734819 h 5736325"/>
              <a:gd name="connsiteX18" fmla="*/ 1030989 w 5305112"/>
              <a:gd name="connsiteY18" fmla="*/ 5733094 h 5736325"/>
              <a:gd name="connsiteX19" fmla="*/ 1040514 w 5305112"/>
              <a:gd name="connsiteY19" fmla="*/ 5656894 h 5736325"/>
              <a:gd name="connsiteX20" fmla="*/ 954789 w 5305112"/>
              <a:gd name="connsiteY20" fmla="*/ 5733094 h 5736325"/>
              <a:gd name="connsiteX21" fmla="*/ 672969 w 5305112"/>
              <a:gd name="connsiteY21" fmla="*/ 5727466 h 5736325"/>
              <a:gd name="connsiteX22" fmla="*/ 1017860 w 5305112"/>
              <a:gd name="connsiteY22" fmla="*/ 5389320 h 5736325"/>
              <a:gd name="connsiteX0" fmla="*/ 1017860 w 5305112"/>
              <a:gd name="connsiteY0" fmla="*/ 5389320 h 5736325"/>
              <a:gd name="connsiteX1" fmla="*/ 850014 w 5305112"/>
              <a:gd name="connsiteY1" fmla="*/ 4404357 h 5736325"/>
              <a:gd name="connsiteX2" fmla="*/ 664276 w 5305112"/>
              <a:gd name="connsiteY2" fmla="*/ 3951919 h 5736325"/>
              <a:gd name="connsiteX3" fmla="*/ 654751 w 5305112"/>
              <a:gd name="connsiteY3" fmla="*/ 3589969 h 5736325"/>
              <a:gd name="connsiteX4" fmla="*/ 730952 w 5305112"/>
              <a:gd name="connsiteY4" fmla="*/ 2823207 h 5736325"/>
              <a:gd name="connsiteX5" fmla="*/ 909982 w 5305112"/>
              <a:gd name="connsiteY5" fmla="*/ 2023545 h 5736325"/>
              <a:gd name="connsiteX6" fmla="*/ 1503834 w 5305112"/>
              <a:gd name="connsiteY6" fmla="*/ 1513590 h 5736325"/>
              <a:gd name="connsiteX7" fmla="*/ 1996413 w 5305112"/>
              <a:gd name="connsiteY7" fmla="*/ 1453679 h 5736325"/>
              <a:gd name="connsiteX8" fmla="*/ 2622683 w 5305112"/>
              <a:gd name="connsiteY8" fmla="*/ 1179549 h 5736325"/>
              <a:gd name="connsiteX9" fmla="*/ 3789338 w 5305112"/>
              <a:gd name="connsiteY9" fmla="*/ 1846230 h 5736325"/>
              <a:gd name="connsiteX10" fmla="*/ 4863419 w 5305112"/>
              <a:gd name="connsiteY10" fmla="*/ 2401318 h 5736325"/>
              <a:gd name="connsiteX11" fmla="*/ 5305112 w 5305112"/>
              <a:gd name="connsiteY11" fmla="*/ 2188489 h 5736325"/>
              <a:gd name="connsiteX12" fmla="*/ 5293427 w 5305112"/>
              <a:gd name="connsiteY12" fmla="*/ 3174125 h 5736325"/>
              <a:gd name="connsiteX13" fmla="*/ 5154882 w 5305112"/>
              <a:gd name="connsiteY13" fmla="*/ 3326733 h 5736325"/>
              <a:gd name="connsiteX14" fmla="*/ 5300353 w 5305112"/>
              <a:gd name="connsiteY14" fmla="*/ 3340587 h 5736325"/>
              <a:gd name="connsiteX15" fmla="*/ 5299228 w 5305112"/>
              <a:gd name="connsiteY15" fmla="*/ 5731361 h 5736325"/>
              <a:gd name="connsiteX16" fmla="*/ 5034673 w 5305112"/>
              <a:gd name="connsiteY16" fmla="*/ 5734176 h 5736325"/>
              <a:gd name="connsiteX17" fmla="*/ 1030989 w 5305112"/>
              <a:gd name="connsiteY17" fmla="*/ 5733094 h 5736325"/>
              <a:gd name="connsiteX18" fmla="*/ 1040514 w 5305112"/>
              <a:gd name="connsiteY18" fmla="*/ 5656894 h 5736325"/>
              <a:gd name="connsiteX19" fmla="*/ 954789 w 5305112"/>
              <a:gd name="connsiteY19" fmla="*/ 5733094 h 5736325"/>
              <a:gd name="connsiteX20" fmla="*/ 672969 w 5305112"/>
              <a:gd name="connsiteY20" fmla="*/ 5727466 h 5736325"/>
              <a:gd name="connsiteX21" fmla="*/ 1017860 w 5305112"/>
              <a:gd name="connsiteY21" fmla="*/ 5389320 h 5736325"/>
              <a:gd name="connsiteX0" fmla="*/ 1017860 w 5334205"/>
              <a:gd name="connsiteY0" fmla="*/ 5389320 h 5874296"/>
              <a:gd name="connsiteX1" fmla="*/ 850014 w 5334205"/>
              <a:gd name="connsiteY1" fmla="*/ 4404357 h 5874296"/>
              <a:gd name="connsiteX2" fmla="*/ 664276 w 5334205"/>
              <a:gd name="connsiteY2" fmla="*/ 3951919 h 5874296"/>
              <a:gd name="connsiteX3" fmla="*/ 654751 w 5334205"/>
              <a:gd name="connsiteY3" fmla="*/ 3589969 h 5874296"/>
              <a:gd name="connsiteX4" fmla="*/ 730952 w 5334205"/>
              <a:gd name="connsiteY4" fmla="*/ 2823207 h 5874296"/>
              <a:gd name="connsiteX5" fmla="*/ 909982 w 5334205"/>
              <a:gd name="connsiteY5" fmla="*/ 2023545 h 5874296"/>
              <a:gd name="connsiteX6" fmla="*/ 1503834 w 5334205"/>
              <a:gd name="connsiteY6" fmla="*/ 1513590 h 5874296"/>
              <a:gd name="connsiteX7" fmla="*/ 1996413 w 5334205"/>
              <a:gd name="connsiteY7" fmla="*/ 1453679 h 5874296"/>
              <a:gd name="connsiteX8" fmla="*/ 2622683 w 5334205"/>
              <a:gd name="connsiteY8" fmla="*/ 1179549 h 5874296"/>
              <a:gd name="connsiteX9" fmla="*/ 3789338 w 5334205"/>
              <a:gd name="connsiteY9" fmla="*/ 1846230 h 5874296"/>
              <a:gd name="connsiteX10" fmla="*/ 4863419 w 5334205"/>
              <a:gd name="connsiteY10" fmla="*/ 2401318 h 5874296"/>
              <a:gd name="connsiteX11" fmla="*/ 5305112 w 5334205"/>
              <a:gd name="connsiteY11" fmla="*/ 2188489 h 5874296"/>
              <a:gd name="connsiteX12" fmla="*/ 5293427 w 5334205"/>
              <a:gd name="connsiteY12" fmla="*/ 3174125 h 5874296"/>
              <a:gd name="connsiteX13" fmla="*/ 5154882 w 5334205"/>
              <a:gd name="connsiteY13" fmla="*/ 3326733 h 5874296"/>
              <a:gd name="connsiteX14" fmla="*/ 5300353 w 5334205"/>
              <a:gd name="connsiteY14" fmla="*/ 3340587 h 5874296"/>
              <a:gd name="connsiteX15" fmla="*/ 5299228 w 5334205"/>
              <a:gd name="connsiteY15" fmla="*/ 5731361 h 5874296"/>
              <a:gd name="connsiteX16" fmla="*/ 5050539 w 5334205"/>
              <a:gd name="connsiteY16" fmla="*/ 5566408 h 5874296"/>
              <a:gd name="connsiteX17" fmla="*/ 5034673 w 5334205"/>
              <a:gd name="connsiteY17" fmla="*/ 5734176 h 5874296"/>
              <a:gd name="connsiteX18" fmla="*/ 1030989 w 5334205"/>
              <a:gd name="connsiteY18" fmla="*/ 5733094 h 5874296"/>
              <a:gd name="connsiteX19" fmla="*/ 1040514 w 5334205"/>
              <a:gd name="connsiteY19" fmla="*/ 5656894 h 5874296"/>
              <a:gd name="connsiteX20" fmla="*/ 954789 w 5334205"/>
              <a:gd name="connsiteY20" fmla="*/ 5733094 h 5874296"/>
              <a:gd name="connsiteX21" fmla="*/ 672969 w 5334205"/>
              <a:gd name="connsiteY21" fmla="*/ 5727466 h 5874296"/>
              <a:gd name="connsiteX22" fmla="*/ 1017860 w 5334205"/>
              <a:gd name="connsiteY22" fmla="*/ 5389320 h 5874296"/>
              <a:gd name="connsiteX0" fmla="*/ 1017860 w 5305112"/>
              <a:gd name="connsiteY0" fmla="*/ 5389320 h 5874296"/>
              <a:gd name="connsiteX1" fmla="*/ 850014 w 5305112"/>
              <a:gd name="connsiteY1" fmla="*/ 4404357 h 5874296"/>
              <a:gd name="connsiteX2" fmla="*/ 664276 w 5305112"/>
              <a:gd name="connsiteY2" fmla="*/ 3951919 h 5874296"/>
              <a:gd name="connsiteX3" fmla="*/ 654751 w 5305112"/>
              <a:gd name="connsiteY3" fmla="*/ 3589969 h 5874296"/>
              <a:gd name="connsiteX4" fmla="*/ 730952 w 5305112"/>
              <a:gd name="connsiteY4" fmla="*/ 2823207 h 5874296"/>
              <a:gd name="connsiteX5" fmla="*/ 909982 w 5305112"/>
              <a:gd name="connsiteY5" fmla="*/ 2023545 h 5874296"/>
              <a:gd name="connsiteX6" fmla="*/ 1503834 w 5305112"/>
              <a:gd name="connsiteY6" fmla="*/ 1513590 h 5874296"/>
              <a:gd name="connsiteX7" fmla="*/ 1996413 w 5305112"/>
              <a:gd name="connsiteY7" fmla="*/ 1453679 h 5874296"/>
              <a:gd name="connsiteX8" fmla="*/ 2622683 w 5305112"/>
              <a:gd name="connsiteY8" fmla="*/ 1179549 h 5874296"/>
              <a:gd name="connsiteX9" fmla="*/ 3789338 w 5305112"/>
              <a:gd name="connsiteY9" fmla="*/ 1846230 h 5874296"/>
              <a:gd name="connsiteX10" fmla="*/ 4863419 w 5305112"/>
              <a:gd name="connsiteY10" fmla="*/ 2401318 h 5874296"/>
              <a:gd name="connsiteX11" fmla="*/ 5305112 w 5305112"/>
              <a:gd name="connsiteY11" fmla="*/ 2188489 h 5874296"/>
              <a:gd name="connsiteX12" fmla="*/ 5293427 w 5305112"/>
              <a:gd name="connsiteY12" fmla="*/ 3174125 h 5874296"/>
              <a:gd name="connsiteX13" fmla="*/ 5154882 w 5305112"/>
              <a:gd name="connsiteY13" fmla="*/ 3326733 h 5874296"/>
              <a:gd name="connsiteX14" fmla="*/ 5300353 w 5305112"/>
              <a:gd name="connsiteY14" fmla="*/ 3340587 h 5874296"/>
              <a:gd name="connsiteX15" fmla="*/ 5299228 w 5305112"/>
              <a:gd name="connsiteY15" fmla="*/ 5731361 h 5874296"/>
              <a:gd name="connsiteX16" fmla="*/ 5050539 w 5305112"/>
              <a:gd name="connsiteY16" fmla="*/ 5566408 h 5874296"/>
              <a:gd name="connsiteX17" fmla="*/ 5034673 w 5305112"/>
              <a:gd name="connsiteY17" fmla="*/ 5734176 h 5874296"/>
              <a:gd name="connsiteX18" fmla="*/ 1030989 w 5305112"/>
              <a:gd name="connsiteY18" fmla="*/ 5733094 h 5874296"/>
              <a:gd name="connsiteX19" fmla="*/ 1040514 w 5305112"/>
              <a:gd name="connsiteY19" fmla="*/ 5656894 h 5874296"/>
              <a:gd name="connsiteX20" fmla="*/ 954789 w 5305112"/>
              <a:gd name="connsiteY20" fmla="*/ 5733094 h 5874296"/>
              <a:gd name="connsiteX21" fmla="*/ 672969 w 5305112"/>
              <a:gd name="connsiteY21" fmla="*/ 5727466 h 5874296"/>
              <a:gd name="connsiteX22" fmla="*/ 1017860 w 5305112"/>
              <a:gd name="connsiteY22" fmla="*/ 5389320 h 5874296"/>
              <a:gd name="connsiteX0" fmla="*/ 1017860 w 5305112"/>
              <a:gd name="connsiteY0" fmla="*/ 5389320 h 5919911"/>
              <a:gd name="connsiteX1" fmla="*/ 850014 w 5305112"/>
              <a:gd name="connsiteY1" fmla="*/ 4404357 h 5919911"/>
              <a:gd name="connsiteX2" fmla="*/ 664276 w 5305112"/>
              <a:gd name="connsiteY2" fmla="*/ 3951919 h 5919911"/>
              <a:gd name="connsiteX3" fmla="*/ 654751 w 5305112"/>
              <a:gd name="connsiteY3" fmla="*/ 3589969 h 5919911"/>
              <a:gd name="connsiteX4" fmla="*/ 730952 w 5305112"/>
              <a:gd name="connsiteY4" fmla="*/ 2823207 h 5919911"/>
              <a:gd name="connsiteX5" fmla="*/ 909982 w 5305112"/>
              <a:gd name="connsiteY5" fmla="*/ 2023545 h 5919911"/>
              <a:gd name="connsiteX6" fmla="*/ 1503834 w 5305112"/>
              <a:gd name="connsiteY6" fmla="*/ 1513590 h 5919911"/>
              <a:gd name="connsiteX7" fmla="*/ 1996413 w 5305112"/>
              <a:gd name="connsiteY7" fmla="*/ 1453679 h 5919911"/>
              <a:gd name="connsiteX8" fmla="*/ 2622683 w 5305112"/>
              <a:gd name="connsiteY8" fmla="*/ 1179549 h 5919911"/>
              <a:gd name="connsiteX9" fmla="*/ 3789338 w 5305112"/>
              <a:gd name="connsiteY9" fmla="*/ 1846230 h 5919911"/>
              <a:gd name="connsiteX10" fmla="*/ 4863419 w 5305112"/>
              <a:gd name="connsiteY10" fmla="*/ 2401318 h 5919911"/>
              <a:gd name="connsiteX11" fmla="*/ 5305112 w 5305112"/>
              <a:gd name="connsiteY11" fmla="*/ 2188489 h 5919911"/>
              <a:gd name="connsiteX12" fmla="*/ 5293427 w 5305112"/>
              <a:gd name="connsiteY12" fmla="*/ 3174125 h 5919911"/>
              <a:gd name="connsiteX13" fmla="*/ 5154882 w 5305112"/>
              <a:gd name="connsiteY13" fmla="*/ 3326733 h 5919911"/>
              <a:gd name="connsiteX14" fmla="*/ 5300353 w 5305112"/>
              <a:gd name="connsiteY14" fmla="*/ 3340587 h 5919911"/>
              <a:gd name="connsiteX15" fmla="*/ 5299228 w 5305112"/>
              <a:gd name="connsiteY15" fmla="*/ 5731361 h 5919911"/>
              <a:gd name="connsiteX16" fmla="*/ 5221989 w 5305112"/>
              <a:gd name="connsiteY16" fmla="*/ 5733094 h 5919911"/>
              <a:gd name="connsiteX17" fmla="*/ 5050539 w 5305112"/>
              <a:gd name="connsiteY17" fmla="*/ 5566408 h 5919911"/>
              <a:gd name="connsiteX18" fmla="*/ 5034673 w 5305112"/>
              <a:gd name="connsiteY18" fmla="*/ 5734176 h 5919911"/>
              <a:gd name="connsiteX19" fmla="*/ 1030989 w 5305112"/>
              <a:gd name="connsiteY19" fmla="*/ 5733094 h 5919911"/>
              <a:gd name="connsiteX20" fmla="*/ 1040514 w 5305112"/>
              <a:gd name="connsiteY20" fmla="*/ 5656894 h 5919911"/>
              <a:gd name="connsiteX21" fmla="*/ 954789 w 5305112"/>
              <a:gd name="connsiteY21" fmla="*/ 5733094 h 5919911"/>
              <a:gd name="connsiteX22" fmla="*/ 672969 w 5305112"/>
              <a:gd name="connsiteY22" fmla="*/ 5727466 h 5919911"/>
              <a:gd name="connsiteX23" fmla="*/ 1017860 w 5305112"/>
              <a:gd name="connsiteY23" fmla="*/ 5389320 h 5919911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1989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44774"/>
              <a:gd name="connsiteX1" fmla="*/ 850014 w 5305112"/>
              <a:gd name="connsiteY1" fmla="*/ 4404357 h 5744774"/>
              <a:gd name="connsiteX2" fmla="*/ 664276 w 5305112"/>
              <a:gd name="connsiteY2" fmla="*/ 3951919 h 5744774"/>
              <a:gd name="connsiteX3" fmla="*/ 654751 w 5305112"/>
              <a:gd name="connsiteY3" fmla="*/ 3589969 h 5744774"/>
              <a:gd name="connsiteX4" fmla="*/ 730952 w 5305112"/>
              <a:gd name="connsiteY4" fmla="*/ 2823207 h 5744774"/>
              <a:gd name="connsiteX5" fmla="*/ 909982 w 5305112"/>
              <a:gd name="connsiteY5" fmla="*/ 2023545 h 5744774"/>
              <a:gd name="connsiteX6" fmla="*/ 1503834 w 5305112"/>
              <a:gd name="connsiteY6" fmla="*/ 1513590 h 5744774"/>
              <a:gd name="connsiteX7" fmla="*/ 1996413 w 5305112"/>
              <a:gd name="connsiteY7" fmla="*/ 1453679 h 5744774"/>
              <a:gd name="connsiteX8" fmla="*/ 2622683 w 5305112"/>
              <a:gd name="connsiteY8" fmla="*/ 1179549 h 5744774"/>
              <a:gd name="connsiteX9" fmla="*/ 3789338 w 5305112"/>
              <a:gd name="connsiteY9" fmla="*/ 1846230 h 5744774"/>
              <a:gd name="connsiteX10" fmla="*/ 4863419 w 5305112"/>
              <a:gd name="connsiteY10" fmla="*/ 2401318 h 5744774"/>
              <a:gd name="connsiteX11" fmla="*/ 5305112 w 5305112"/>
              <a:gd name="connsiteY11" fmla="*/ 2188489 h 5744774"/>
              <a:gd name="connsiteX12" fmla="*/ 5293427 w 5305112"/>
              <a:gd name="connsiteY12" fmla="*/ 3174125 h 5744774"/>
              <a:gd name="connsiteX13" fmla="*/ 5154882 w 5305112"/>
              <a:gd name="connsiteY13" fmla="*/ 3326733 h 5744774"/>
              <a:gd name="connsiteX14" fmla="*/ 5300353 w 5305112"/>
              <a:gd name="connsiteY14" fmla="*/ 3340587 h 5744774"/>
              <a:gd name="connsiteX15" fmla="*/ 5299228 w 5305112"/>
              <a:gd name="connsiteY15" fmla="*/ 5731361 h 5744774"/>
              <a:gd name="connsiteX16" fmla="*/ 5226751 w 5305112"/>
              <a:gd name="connsiteY16" fmla="*/ 5733094 h 5744774"/>
              <a:gd name="connsiteX17" fmla="*/ 5050539 w 5305112"/>
              <a:gd name="connsiteY17" fmla="*/ 5566408 h 5744774"/>
              <a:gd name="connsiteX18" fmla="*/ 5034673 w 5305112"/>
              <a:gd name="connsiteY18" fmla="*/ 5734176 h 5744774"/>
              <a:gd name="connsiteX19" fmla="*/ 1030989 w 5305112"/>
              <a:gd name="connsiteY19" fmla="*/ 5733094 h 5744774"/>
              <a:gd name="connsiteX20" fmla="*/ 1040514 w 5305112"/>
              <a:gd name="connsiteY20" fmla="*/ 5656894 h 5744774"/>
              <a:gd name="connsiteX21" fmla="*/ 954789 w 5305112"/>
              <a:gd name="connsiteY21" fmla="*/ 5733094 h 5744774"/>
              <a:gd name="connsiteX22" fmla="*/ 672969 w 5305112"/>
              <a:gd name="connsiteY22" fmla="*/ 5727466 h 5744774"/>
              <a:gd name="connsiteX23" fmla="*/ 1017860 w 5305112"/>
              <a:gd name="connsiteY23" fmla="*/ 5389320 h 5744774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112451 w 5305112"/>
              <a:gd name="connsiteY16" fmla="*/ 5690231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8045"/>
              <a:gd name="connsiteX1" fmla="*/ 850014 w 5305112"/>
              <a:gd name="connsiteY1" fmla="*/ 4404357 h 5738045"/>
              <a:gd name="connsiteX2" fmla="*/ 664276 w 5305112"/>
              <a:gd name="connsiteY2" fmla="*/ 3951919 h 5738045"/>
              <a:gd name="connsiteX3" fmla="*/ 654751 w 5305112"/>
              <a:gd name="connsiteY3" fmla="*/ 3589969 h 5738045"/>
              <a:gd name="connsiteX4" fmla="*/ 730952 w 5305112"/>
              <a:gd name="connsiteY4" fmla="*/ 2823207 h 5738045"/>
              <a:gd name="connsiteX5" fmla="*/ 909982 w 5305112"/>
              <a:gd name="connsiteY5" fmla="*/ 2023545 h 5738045"/>
              <a:gd name="connsiteX6" fmla="*/ 1503834 w 5305112"/>
              <a:gd name="connsiteY6" fmla="*/ 1513590 h 5738045"/>
              <a:gd name="connsiteX7" fmla="*/ 1996413 w 5305112"/>
              <a:gd name="connsiteY7" fmla="*/ 1453679 h 5738045"/>
              <a:gd name="connsiteX8" fmla="*/ 2622683 w 5305112"/>
              <a:gd name="connsiteY8" fmla="*/ 1179549 h 5738045"/>
              <a:gd name="connsiteX9" fmla="*/ 3789338 w 5305112"/>
              <a:gd name="connsiteY9" fmla="*/ 1846230 h 5738045"/>
              <a:gd name="connsiteX10" fmla="*/ 4863419 w 5305112"/>
              <a:gd name="connsiteY10" fmla="*/ 2401318 h 5738045"/>
              <a:gd name="connsiteX11" fmla="*/ 5305112 w 5305112"/>
              <a:gd name="connsiteY11" fmla="*/ 2188489 h 5738045"/>
              <a:gd name="connsiteX12" fmla="*/ 5293427 w 5305112"/>
              <a:gd name="connsiteY12" fmla="*/ 3174125 h 5738045"/>
              <a:gd name="connsiteX13" fmla="*/ 5154882 w 5305112"/>
              <a:gd name="connsiteY13" fmla="*/ 3326733 h 5738045"/>
              <a:gd name="connsiteX14" fmla="*/ 5300353 w 5305112"/>
              <a:gd name="connsiteY14" fmla="*/ 3340587 h 5738045"/>
              <a:gd name="connsiteX15" fmla="*/ 5299228 w 5305112"/>
              <a:gd name="connsiteY15" fmla="*/ 5731361 h 5738045"/>
              <a:gd name="connsiteX16" fmla="*/ 5217226 w 5305112"/>
              <a:gd name="connsiteY16" fmla="*/ 5723568 h 5738045"/>
              <a:gd name="connsiteX17" fmla="*/ 5050539 w 5305112"/>
              <a:gd name="connsiteY17" fmla="*/ 5566408 h 5738045"/>
              <a:gd name="connsiteX18" fmla="*/ 5034673 w 5305112"/>
              <a:gd name="connsiteY18" fmla="*/ 5734176 h 5738045"/>
              <a:gd name="connsiteX19" fmla="*/ 1030989 w 5305112"/>
              <a:gd name="connsiteY19" fmla="*/ 5733094 h 5738045"/>
              <a:gd name="connsiteX20" fmla="*/ 1040514 w 5305112"/>
              <a:gd name="connsiteY20" fmla="*/ 5656894 h 5738045"/>
              <a:gd name="connsiteX21" fmla="*/ 954789 w 5305112"/>
              <a:gd name="connsiteY21" fmla="*/ 5733094 h 5738045"/>
              <a:gd name="connsiteX22" fmla="*/ 672969 w 5305112"/>
              <a:gd name="connsiteY22" fmla="*/ 5727466 h 5738045"/>
              <a:gd name="connsiteX23" fmla="*/ 1017860 w 5305112"/>
              <a:gd name="connsiteY23" fmla="*/ 5389320 h 5738045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4176"/>
              <a:gd name="connsiteX1" fmla="*/ 850014 w 5305112"/>
              <a:gd name="connsiteY1" fmla="*/ 4404357 h 5734176"/>
              <a:gd name="connsiteX2" fmla="*/ 664276 w 5305112"/>
              <a:gd name="connsiteY2" fmla="*/ 3951919 h 5734176"/>
              <a:gd name="connsiteX3" fmla="*/ 654751 w 5305112"/>
              <a:gd name="connsiteY3" fmla="*/ 3589969 h 5734176"/>
              <a:gd name="connsiteX4" fmla="*/ 730952 w 5305112"/>
              <a:gd name="connsiteY4" fmla="*/ 2823207 h 5734176"/>
              <a:gd name="connsiteX5" fmla="*/ 909982 w 5305112"/>
              <a:gd name="connsiteY5" fmla="*/ 2023545 h 5734176"/>
              <a:gd name="connsiteX6" fmla="*/ 1503834 w 5305112"/>
              <a:gd name="connsiteY6" fmla="*/ 1513590 h 5734176"/>
              <a:gd name="connsiteX7" fmla="*/ 1996413 w 5305112"/>
              <a:gd name="connsiteY7" fmla="*/ 1453679 h 5734176"/>
              <a:gd name="connsiteX8" fmla="*/ 2622683 w 5305112"/>
              <a:gd name="connsiteY8" fmla="*/ 1179549 h 5734176"/>
              <a:gd name="connsiteX9" fmla="*/ 3789338 w 5305112"/>
              <a:gd name="connsiteY9" fmla="*/ 1846230 h 5734176"/>
              <a:gd name="connsiteX10" fmla="*/ 4863419 w 5305112"/>
              <a:gd name="connsiteY10" fmla="*/ 2401318 h 5734176"/>
              <a:gd name="connsiteX11" fmla="*/ 5305112 w 5305112"/>
              <a:gd name="connsiteY11" fmla="*/ 2188489 h 5734176"/>
              <a:gd name="connsiteX12" fmla="*/ 5293427 w 5305112"/>
              <a:gd name="connsiteY12" fmla="*/ 3174125 h 5734176"/>
              <a:gd name="connsiteX13" fmla="*/ 5154882 w 5305112"/>
              <a:gd name="connsiteY13" fmla="*/ 3326733 h 5734176"/>
              <a:gd name="connsiteX14" fmla="*/ 5300353 w 5305112"/>
              <a:gd name="connsiteY14" fmla="*/ 3340587 h 5734176"/>
              <a:gd name="connsiteX15" fmla="*/ 5299228 w 5305112"/>
              <a:gd name="connsiteY15" fmla="*/ 5731361 h 5734176"/>
              <a:gd name="connsiteX16" fmla="*/ 5217226 w 5305112"/>
              <a:gd name="connsiteY16" fmla="*/ 5723568 h 5734176"/>
              <a:gd name="connsiteX17" fmla="*/ 5050539 w 5305112"/>
              <a:gd name="connsiteY17" fmla="*/ 5566408 h 5734176"/>
              <a:gd name="connsiteX18" fmla="*/ 5034673 w 5305112"/>
              <a:gd name="connsiteY18" fmla="*/ 5734176 h 5734176"/>
              <a:gd name="connsiteX19" fmla="*/ 1030989 w 5305112"/>
              <a:gd name="connsiteY19" fmla="*/ 5733094 h 5734176"/>
              <a:gd name="connsiteX20" fmla="*/ 1040514 w 5305112"/>
              <a:gd name="connsiteY20" fmla="*/ 5656894 h 5734176"/>
              <a:gd name="connsiteX21" fmla="*/ 954789 w 5305112"/>
              <a:gd name="connsiteY21" fmla="*/ 5733094 h 5734176"/>
              <a:gd name="connsiteX22" fmla="*/ 672969 w 5305112"/>
              <a:gd name="connsiteY22" fmla="*/ 5727466 h 5734176"/>
              <a:gd name="connsiteX23" fmla="*/ 1017860 w 5305112"/>
              <a:gd name="connsiteY23" fmla="*/ 5389320 h 5734176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299228 w 5305112"/>
              <a:gd name="connsiteY15" fmla="*/ 5731361 h 5733094"/>
              <a:gd name="connsiteX16" fmla="*/ 5217226 w 5305112"/>
              <a:gd name="connsiteY16" fmla="*/ 5723568 h 5733094"/>
              <a:gd name="connsiteX17" fmla="*/ 5050539 w 5305112"/>
              <a:gd name="connsiteY17" fmla="*/ 5566408 h 5733094"/>
              <a:gd name="connsiteX18" fmla="*/ 5172785 w 5305112"/>
              <a:gd name="connsiteY18" fmla="*/ 5729413 h 5733094"/>
              <a:gd name="connsiteX19" fmla="*/ 1030989 w 5305112"/>
              <a:gd name="connsiteY19" fmla="*/ 5733094 h 5733094"/>
              <a:gd name="connsiteX20" fmla="*/ 1040514 w 5305112"/>
              <a:gd name="connsiteY20" fmla="*/ 5656894 h 5733094"/>
              <a:gd name="connsiteX21" fmla="*/ 954789 w 5305112"/>
              <a:gd name="connsiteY21" fmla="*/ 5733094 h 5733094"/>
              <a:gd name="connsiteX22" fmla="*/ 672969 w 5305112"/>
              <a:gd name="connsiteY22" fmla="*/ 5727466 h 5733094"/>
              <a:gd name="connsiteX23" fmla="*/ 1017860 w 5305112"/>
              <a:gd name="connsiteY23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05112"/>
              <a:gd name="connsiteY0" fmla="*/ 5389320 h 5733094"/>
              <a:gd name="connsiteX1" fmla="*/ 850014 w 5305112"/>
              <a:gd name="connsiteY1" fmla="*/ 4404357 h 5733094"/>
              <a:gd name="connsiteX2" fmla="*/ 664276 w 5305112"/>
              <a:gd name="connsiteY2" fmla="*/ 3951919 h 5733094"/>
              <a:gd name="connsiteX3" fmla="*/ 654751 w 5305112"/>
              <a:gd name="connsiteY3" fmla="*/ 3589969 h 5733094"/>
              <a:gd name="connsiteX4" fmla="*/ 730952 w 5305112"/>
              <a:gd name="connsiteY4" fmla="*/ 2823207 h 5733094"/>
              <a:gd name="connsiteX5" fmla="*/ 909982 w 5305112"/>
              <a:gd name="connsiteY5" fmla="*/ 2023545 h 5733094"/>
              <a:gd name="connsiteX6" fmla="*/ 1503834 w 5305112"/>
              <a:gd name="connsiteY6" fmla="*/ 1513590 h 5733094"/>
              <a:gd name="connsiteX7" fmla="*/ 1996413 w 5305112"/>
              <a:gd name="connsiteY7" fmla="*/ 1453679 h 5733094"/>
              <a:gd name="connsiteX8" fmla="*/ 2622683 w 5305112"/>
              <a:gd name="connsiteY8" fmla="*/ 1179549 h 5733094"/>
              <a:gd name="connsiteX9" fmla="*/ 3789338 w 5305112"/>
              <a:gd name="connsiteY9" fmla="*/ 1846230 h 5733094"/>
              <a:gd name="connsiteX10" fmla="*/ 4863419 w 5305112"/>
              <a:gd name="connsiteY10" fmla="*/ 2401318 h 5733094"/>
              <a:gd name="connsiteX11" fmla="*/ 5305112 w 5305112"/>
              <a:gd name="connsiteY11" fmla="*/ 2188489 h 5733094"/>
              <a:gd name="connsiteX12" fmla="*/ 5293427 w 5305112"/>
              <a:gd name="connsiteY12" fmla="*/ 3174125 h 5733094"/>
              <a:gd name="connsiteX13" fmla="*/ 5154882 w 5305112"/>
              <a:gd name="connsiteY13" fmla="*/ 3326733 h 5733094"/>
              <a:gd name="connsiteX14" fmla="*/ 5300353 w 5305112"/>
              <a:gd name="connsiteY14" fmla="*/ 3340587 h 5733094"/>
              <a:gd name="connsiteX15" fmla="*/ 5002914 w 5305112"/>
              <a:gd name="connsiteY15" fmla="*/ 5399719 h 5733094"/>
              <a:gd name="connsiteX16" fmla="*/ 5299228 w 5305112"/>
              <a:gd name="connsiteY16" fmla="*/ 5731361 h 5733094"/>
              <a:gd name="connsiteX17" fmla="*/ 5217226 w 5305112"/>
              <a:gd name="connsiteY17" fmla="*/ 5723568 h 5733094"/>
              <a:gd name="connsiteX18" fmla="*/ 5050539 w 5305112"/>
              <a:gd name="connsiteY18" fmla="*/ 5566408 h 5733094"/>
              <a:gd name="connsiteX19" fmla="*/ 5172785 w 5305112"/>
              <a:gd name="connsiteY19" fmla="*/ 5729413 h 5733094"/>
              <a:gd name="connsiteX20" fmla="*/ 1030989 w 5305112"/>
              <a:gd name="connsiteY20" fmla="*/ 5733094 h 5733094"/>
              <a:gd name="connsiteX21" fmla="*/ 1040514 w 5305112"/>
              <a:gd name="connsiteY21" fmla="*/ 5656894 h 5733094"/>
              <a:gd name="connsiteX22" fmla="*/ 954789 w 5305112"/>
              <a:gd name="connsiteY22" fmla="*/ 5733094 h 5733094"/>
              <a:gd name="connsiteX23" fmla="*/ 672969 w 5305112"/>
              <a:gd name="connsiteY23" fmla="*/ 5727466 h 5733094"/>
              <a:gd name="connsiteX24" fmla="*/ 1017860 w 5305112"/>
              <a:gd name="connsiteY24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19575"/>
              <a:gd name="connsiteY0" fmla="*/ 5389320 h 5733094"/>
              <a:gd name="connsiteX1" fmla="*/ 850014 w 5319575"/>
              <a:gd name="connsiteY1" fmla="*/ 4404357 h 5733094"/>
              <a:gd name="connsiteX2" fmla="*/ 664276 w 5319575"/>
              <a:gd name="connsiteY2" fmla="*/ 3951919 h 5733094"/>
              <a:gd name="connsiteX3" fmla="*/ 654751 w 5319575"/>
              <a:gd name="connsiteY3" fmla="*/ 3589969 h 5733094"/>
              <a:gd name="connsiteX4" fmla="*/ 730952 w 5319575"/>
              <a:gd name="connsiteY4" fmla="*/ 2823207 h 5733094"/>
              <a:gd name="connsiteX5" fmla="*/ 909982 w 5319575"/>
              <a:gd name="connsiteY5" fmla="*/ 2023545 h 5733094"/>
              <a:gd name="connsiteX6" fmla="*/ 1503834 w 5319575"/>
              <a:gd name="connsiteY6" fmla="*/ 1513590 h 5733094"/>
              <a:gd name="connsiteX7" fmla="*/ 1996413 w 5319575"/>
              <a:gd name="connsiteY7" fmla="*/ 1453679 h 5733094"/>
              <a:gd name="connsiteX8" fmla="*/ 2622683 w 5319575"/>
              <a:gd name="connsiteY8" fmla="*/ 1179549 h 5733094"/>
              <a:gd name="connsiteX9" fmla="*/ 3789338 w 5319575"/>
              <a:gd name="connsiteY9" fmla="*/ 1846230 h 5733094"/>
              <a:gd name="connsiteX10" fmla="*/ 4863419 w 5319575"/>
              <a:gd name="connsiteY10" fmla="*/ 2401318 h 5733094"/>
              <a:gd name="connsiteX11" fmla="*/ 5305112 w 5319575"/>
              <a:gd name="connsiteY11" fmla="*/ 2188489 h 5733094"/>
              <a:gd name="connsiteX12" fmla="*/ 5293427 w 5319575"/>
              <a:gd name="connsiteY12" fmla="*/ 3174125 h 5733094"/>
              <a:gd name="connsiteX13" fmla="*/ 5154882 w 5319575"/>
              <a:gd name="connsiteY13" fmla="*/ 3326733 h 5733094"/>
              <a:gd name="connsiteX14" fmla="*/ 5300353 w 5319575"/>
              <a:gd name="connsiteY14" fmla="*/ 3340587 h 5733094"/>
              <a:gd name="connsiteX15" fmla="*/ 5298189 w 5319575"/>
              <a:gd name="connsiteY15" fmla="*/ 5633082 h 5733094"/>
              <a:gd name="connsiteX16" fmla="*/ 5002914 w 5319575"/>
              <a:gd name="connsiteY16" fmla="*/ 5399719 h 5733094"/>
              <a:gd name="connsiteX17" fmla="*/ 5299228 w 5319575"/>
              <a:gd name="connsiteY17" fmla="*/ 5731361 h 5733094"/>
              <a:gd name="connsiteX18" fmla="*/ 5217226 w 5319575"/>
              <a:gd name="connsiteY18" fmla="*/ 5723568 h 5733094"/>
              <a:gd name="connsiteX19" fmla="*/ 5050539 w 5319575"/>
              <a:gd name="connsiteY19" fmla="*/ 5566408 h 5733094"/>
              <a:gd name="connsiteX20" fmla="*/ 5172785 w 5319575"/>
              <a:gd name="connsiteY20" fmla="*/ 5729413 h 5733094"/>
              <a:gd name="connsiteX21" fmla="*/ 1030989 w 5319575"/>
              <a:gd name="connsiteY21" fmla="*/ 5733094 h 5733094"/>
              <a:gd name="connsiteX22" fmla="*/ 1040514 w 5319575"/>
              <a:gd name="connsiteY22" fmla="*/ 5656894 h 5733094"/>
              <a:gd name="connsiteX23" fmla="*/ 954789 w 5319575"/>
              <a:gd name="connsiteY23" fmla="*/ 5733094 h 5733094"/>
              <a:gd name="connsiteX24" fmla="*/ 672969 w 5319575"/>
              <a:gd name="connsiteY24" fmla="*/ 5727466 h 5733094"/>
              <a:gd name="connsiteX25" fmla="*/ 1017860 w 5319575"/>
              <a:gd name="connsiteY25" fmla="*/ 5389320 h 5733094"/>
              <a:gd name="connsiteX0" fmla="*/ 1017860 w 5321039"/>
              <a:gd name="connsiteY0" fmla="*/ 5389320 h 5745026"/>
              <a:gd name="connsiteX1" fmla="*/ 850014 w 5321039"/>
              <a:gd name="connsiteY1" fmla="*/ 4404357 h 5745026"/>
              <a:gd name="connsiteX2" fmla="*/ 664276 w 5321039"/>
              <a:gd name="connsiteY2" fmla="*/ 3951919 h 5745026"/>
              <a:gd name="connsiteX3" fmla="*/ 654751 w 5321039"/>
              <a:gd name="connsiteY3" fmla="*/ 3589969 h 5745026"/>
              <a:gd name="connsiteX4" fmla="*/ 730952 w 5321039"/>
              <a:gd name="connsiteY4" fmla="*/ 2823207 h 5745026"/>
              <a:gd name="connsiteX5" fmla="*/ 909982 w 5321039"/>
              <a:gd name="connsiteY5" fmla="*/ 2023545 h 5745026"/>
              <a:gd name="connsiteX6" fmla="*/ 1503834 w 5321039"/>
              <a:gd name="connsiteY6" fmla="*/ 1513590 h 5745026"/>
              <a:gd name="connsiteX7" fmla="*/ 1996413 w 5321039"/>
              <a:gd name="connsiteY7" fmla="*/ 1453679 h 5745026"/>
              <a:gd name="connsiteX8" fmla="*/ 2622683 w 5321039"/>
              <a:gd name="connsiteY8" fmla="*/ 1179549 h 5745026"/>
              <a:gd name="connsiteX9" fmla="*/ 3789338 w 5321039"/>
              <a:gd name="connsiteY9" fmla="*/ 1846230 h 5745026"/>
              <a:gd name="connsiteX10" fmla="*/ 4863419 w 5321039"/>
              <a:gd name="connsiteY10" fmla="*/ 2401318 h 5745026"/>
              <a:gd name="connsiteX11" fmla="*/ 5305112 w 5321039"/>
              <a:gd name="connsiteY11" fmla="*/ 2188489 h 5745026"/>
              <a:gd name="connsiteX12" fmla="*/ 5293427 w 5321039"/>
              <a:gd name="connsiteY12" fmla="*/ 3174125 h 5745026"/>
              <a:gd name="connsiteX13" fmla="*/ 5154882 w 5321039"/>
              <a:gd name="connsiteY13" fmla="*/ 3326733 h 5745026"/>
              <a:gd name="connsiteX14" fmla="*/ 5300353 w 5321039"/>
              <a:gd name="connsiteY14" fmla="*/ 3340587 h 5745026"/>
              <a:gd name="connsiteX15" fmla="*/ 5298189 w 5321039"/>
              <a:gd name="connsiteY15" fmla="*/ 5542594 h 5745026"/>
              <a:gd name="connsiteX16" fmla="*/ 5298189 w 5321039"/>
              <a:gd name="connsiteY16" fmla="*/ 5633082 h 5745026"/>
              <a:gd name="connsiteX17" fmla="*/ 5002914 w 5321039"/>
              <a:gd name="connsiteY17" fmla="*/ 5399719 h 5745026"/>
              <a:gd name="connsiteX18" fmla="*/ 5299228 w 5321039"/>
              <a:gd name="connsiteY18" fmla="*/ 5731361 h 5745026"/>
              <a:gd name="connsiteX19" fmla="*/ 5217226 w 5321039"/>
              <a:gd name="connsiteY19" fmla="*/ 5723568 h 5745026"/>
              <a:gd name="connsiteX20" fmla="*/ 5050539 w 5321039"/>
              <a:gd name="connsiteY20" fmla="*/ 5566408 h 5745026"/>
              <a:gd name="connsiteX21" fmla="*/ 5172785 w 5321039"/>
              <a:gd name="connsiteY21" fmla="*/ 5729413 h 5745026"/>
              <a:gd name="connsiteX22" fmla="*/ 1030989 w 5321039"/>
              <a:gd name="connsiteY22" fmla="*/ 5733094 h 5745026"/>
              <a:gd name="connsiteX23" fmla="*/ 1040514 w 5321039"/>
              <a:gd name="connsiteY23" fmla="*/ 5656894 h 5745026"/>
              <a:gd name="connsiteX24" fmla="*/ 954789 w 5321039"/>
              <a:gd name="connsiteY24" fmla="*/ 5733094 h 5745026"/>
              <a:gd name="connsiteX25" fmla="*/ 672969 w 5321039"/>
              <a:gd name="connsiteY25" fmla="*/ 5727466 h 5745026"/>
              <a:gd name="connsiteX26" fmla="*/ 1017860 w 5321039"/>
              <a:gd name="connsiteY26" fmla="*/ 5389320 h 5745026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154882 w 5324538"/>
              <a:gd name="connsiteY13" fmla="*/ 3326733 h 5733094"/>
              <a:gd name="connsiteX14" fmla="*/ 5300353 w 5324538"/>
              <a:gd name="connsiteY14" fmla="*/ 3340587 h 5733094"/>
              <a:gd name="connsiteX15" fmla="*/ 5302950 w 5324538"/>
              <a:gd name="connsiteY15" fmla="*/ 5390194 h 5733094"/>
              <a:gd name="connsiteX16" fmla="*/ 5055300 w 5324538"/>
              <a:gd name="connsiteY16" fmla="*/ 5313994 h 5733094"/>
              <a:gd name="connsiteX17" fmla="*/ 5298189 w 5324538"/>
              <a:gd name="connsiteY17" fmla="*/ 5542594 h 5733094"/>
              <a:gd name="connsiteX18" fmla="*/ 5298189 w 5324538"/>
              <a:gd name="connsiteY18" fmla="*/ 5633082 h 5733094"/>
              <a:gd name="connsiteX19" fmla="*/ 5002914 w 5324538"/>
              <a:gd name="connsiteY19" fmla="*/ 5399719 h 5733094"/>
              <a:gd name="connsiteX20" fmla="*/ 5299228 w 5324538"/>
              <a:gd name="connsiteY20" fmla="*/ 5731361 h 5733094"/>
              <a:gd name="connsiteX21" fmla="*/ 5217226 w 5324538"/>
              <a:gd name="connsiteY21" fmla="*/ 5723568 h 5733094"/>
              <a:gd name="connsiteX22" fmla="*/ 5050539 w 5324538"/>
              <a:gd name="connsiteY22" fmla="*/ 5566408 h 5733094"/>
              <a:gd name="connsiteX23" fmla="*/ 5172785 w 5324538"/>
              <a:gd name="connsiteY23" fmla="*/ 5729413 h 5733094"/>
              <a:gd name="connsiteX24" fmla="*/ 1030989 w 5324538"/>
              <a:gd name="connsiteY24" fmla="*/ 5733094 h 5733094"/>
              <a:gd name="connsiteX25" fmla="*/ 1040514 w 5324538"/>
              <a:gd name="connsiteY25" fmla="*/ 5656894 h 5733094"/>
              <a:gd name="connsiteX26" fmla="*/ 954789 w 5324538"/>
              <a:gd name="connsiteY26" fmla="*/ 5733094 h 5733094"/>
              <a:gd name="connsiteX27" fmla="*/ 672969 w 5324538"/>
              <a:gd name="connsiteY27" fmla="*/ 5727466 h 5733094"/>
              <a:gd name="connsiteX28" fmla="*/ 1017860 w 5324538"/>
              <a:gd name="connsiteY28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0353 w 5324538"/>
              <a:gd name="connsiteY13" fmla="*/ 3340587 h 5733094"/>
              <a:gd name="connsiteX14" fmla="*/ 5302950 w 5324538"/>
              <a:gd name="connsiteY14" fmla="*/ 5390194 h 5733094"/>
              <a:gd name="connsiteX15" fmla="*/ 5055300 w 5324538"/>
              <a:gd name="connsiteY15" fmla="*/ 5313994 h 5733094"/>
              <a:gd name="connsiteX16" fmla="*/ 5298189 w 5324538"/>
              <a:gd name="connsiteY16" fmla="*/ 5542594 h 5733094"/>
              <a:gd name="connsiteX17" fmla="*/ 5298189 w 5324538"/>
              <a:gd name="connsiteY17" fmla="*/ 5633082 h 5733094"/>
              <a:gd name="connsiteX18" fmla="*/ 5002914 w 5324538"/>
              <a:gd name="connsiteY18" fmla="*/ 5399719 h 5733094"/>
              <a:gd name="connsiteX19" fmla="*/ 5299228 w 5324538"/>
              <a:gd name="connsiteY19" fmla="*/ 5731361 h 5733094"/>
              <a:gd name="connsiteX20" fmla="*/ 5217226 w 5324538"/>
              <a:gd name="connsiteY20" fmla="*/ 5723568 h 5733094"/>
              <a:gd name="connsiteX21" fmla="*/ 5050539 w 5324538"/>
              <a:gd name="connsiteY21" fmla="*/ 5566408 h 5733094"/>
              <a:gd name="connsiteX22" fmla="*/ 5172785 w 5324538"/>
              <a:gd name="connsiteY22" fmla="*/ 5729413 h 5733094"/>
              <a:gd name="connsiteX23" fmla="*/ 1030989 w 5324538"/>
              <a:gd name="connsiteY23" fmla="*/ 5733094 h 5733094"/>
              <a:gd name="connsiteX24" fmla="*/ 1040514 w 5324538"/>
              <a:gd name="connsiteY24" fmla="*/ 5656894 h 5733094"/>
              <a:gd name="connsiteX25" fmla="*/ 954789 w 5324538"/>
              <a:gd name="connsiteY25" fmla="*/ 5733094 h 5733094"/>
              <a:gd name="connsiteX26" fmla="*/ 672969 w 5324538"/>
              <a:gd name="connsiteY26" fmla="*/ 5727466 h 5733094"/>
              <a:gd name="connsiteX27" fmla="*/ 1017860 w 5324538"/>
              <a:gd name="connsiteY27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293427 w 5324538"/>
              <a:gd name="connsiteY12" fmla="*/ 3174125 h 5733094"/>
              <a:gd name="connsiteX13" fmla="*/ 5302950 w 5324538"/>
              <a:gd name="connsiteY13" fmla="*/ 5390194 h 5733094"/>
              <a:gd name="connsiteX14" fmla="*/ 5055300 w 5324538"/>
              <a:gd name="connsiteY14" fmla="*/ 5313994 h 5733094"/>
              <a:gd name="connsiteX15" fmla="*/ 5298189 w 5324538"/>
              <a:gd name="connsiteY15" fmla="*/ 5542594 h 5733094"/>
              <a:gd name="connsiteX16" fmla="*/ 5298189 w 5324538"/>
              <a:gd name="connsiteY16" fmla="*/ 5633082 h 5733094"/>
              <a:gd name="connsiteX17" fmla="*/ 5002914 w 5324538"/>
              <a:gd name="connsiteY17" fmla="*/ 5399719 h 5733094"/>
              <a:gd name="connsiteX18" fmla="*/ 5299228 w 5324538"/>
              <a:gd name="connsiteY18" fmla="*/ 5731361 h 5733094"/>
              <a:gd name="connsiteX19" fmla="*/ 5217226 w 5324538"/>
              <a:gd name="connsiteY19" fmla="*/ 5723568 h 5733094"/>
              <a:gd name="connsiteX20" fmla="*/ 5050539 w 5324538"/>
              <a:gd name="connsiteY20" fmla="*/ 5566408 h 5733094"/>
              <a:gd name="connsiteX21" fmla="*/ 5172785 w 5324538"/>
              <a:gd name="connsiteY21" fmla="*/ 5729413 h 5733094"/>
              <a:gd name="connsiteX22" fmla="*/ 1030989 w 5324538"/>
              <a:gd name="connsiteY22" fmla="*/ 5733094 h 5733094"/>
              <a:gd name="connsiteX23" fmla="*/ 1040514 w 5324538"/>
              <a:gd name="connsiteY23" fmla="*/ 5656894 h 5733094"/>
              <a:gd name="connsiteX24" fmla="*/ 954789 w 5324538"/>
              <a:gd name="connsiteY24" fmla="*/ 5733094 h 5733094"/>
              <a:gd name="connsiteX25" fmla="*/ 672969 w 5324538"/>
              <a:gd name="connsiteY25" fmla="*/ 5727466 h 5733094"/>
              <a:gd name="connsiteX26" fmla="*/ 1017860 w 5324538"/>
              <a:gd name="connsiteY26" fmla="*/ 5389320 h 5733094"/>
              <a:gd name="connsiteX0" fmla="*/ 1017860 w 5348125"/>
              <a:gd name="connsiteY0" fmla="*/ 5389320 h 5733094"/>
              <a:gd name="connsiteX1" fmla="*/ 850014 w 5348125"/>
              <a:gd name="connsiteY1" fmla="*/ 4404357 h 5733094"/>
              <a:gd name="connsiteX2" fmla="*/ 664276 w 5348125"/>
              <a:gd name="connsiteY2" fmla="*/ 3951919 h 5733094"/>
              <a:gd name="connsiteX3" fmla="*/ 654751 w 5348125"/>
              <a:gd name="connsiteY3" fmla="*/ 3589969 h 5733094"/>
              <a:gd name="connsiteX4" fmla="*/ 730952 w 5348125"/>
              <a:gd name="connsiteY4" fmla="*/ 2823207 h 5733094"/>
              <a:gd name="connsiteX5" fmla="*/ 909982 w 5348125"/>
              <a:gd name="connsiteY5" fmla="*/ 2023545 h 5733094"/>
              <a:gd name="connsiteX6" fmla="*/ 1503834 w 5348125"/>
              <a:gd name="connsiteY6" fmla="*/ 1513590 h 5733094"/>
              <a:gd name="connsiteX7" fmla="*/ 1996413 w 5348125"/>
              <a:gd name="connsiteY7" fmla="*/ 1453679 h 5733094"/>
              <a:gd name="connsiteX8" fmla="*/ 2622683 w 5348125"/>
              <a:gd name="connsiteY8" fmla="*/ 1179549 h 5733094"/>
              <a:gd name="connsiteX9" fmla="*/ 3789338 w 5348125"/>
              <a:gd name="connsiteY9" fmla="*/ 1846230 h 5733094"/>
              <a:gd name="connsiteX10" fmla="*/ 4863419 w 5348125"/>
              <a:gd name="connsiteY10" fmla="*/ 2401318 h 5733094"/>
              <a:gd name="connsiteX11" fmla="*/ 5305112 w 5348125"/>
              <a:gd name="connsiteY11" fmla="*/ 2188489 h 5733094"/>
              <a:gd name="connsiteX12" fmla="*/ 5302950 w 5348125"/>
              <a:gd name="connsiteY12" fmla="*/ 5390194 h 5733094"/>
              <a:gd name="connsiteX13" fmla="*/ 5055300 w 5348125"/>
              <a:gd name="connsiteY13" fmla="*/ 5313994 h 5733094"/>
              <a:gd name="connsiteX14" fmla="*/ 5298189 w 5348125"/>
              <a:gd name="connsiteY14" fmla="*/ 5542594 h 5733094"/>
              <a:gd name="connsiteX15" fmla="*/ 5298189 w 5348125"/>
              <a:gd name="connsiteY15" fmla="*/ 5633082 h 5733094"/>
              <a:gd name="connsiteX16" fmla="*/ 5002914 w 5348125"/>
              <a:gd name="connsiteY16" fmla="*/ 5399719 h 5733094"/>
              <a:gd name="connsiteX17" fmla="*/ 5299228 w 5348125"/>
              <a:gd name="connsiteY17" fmla="*/ 5731361 h 5733094"/>
              <a:gd name="connsiteX18" fmla="*/ 5217226 w 5348125"/>
              <a:gd name="connsiteY18" fmla="*/ 5723568 h 5733094"/>
              <a:gd name="connsiteX19" fmla="*/ 5050539 w 5348125"/>
              <a:gd name="connsiteY19" fmla="*/ 5566408 h 5733094"/>
              <a:gd name="connsiteX20" fmla="*/ 5172785 w 5348125"/>
              <a:gd name="connsiteY20" fmla="*/ 5729413 h 5733094"/>
              <a:gd name="connsiteX21" fmla="*/ 1030989 w 5348125"/>
              <a:gd name="connsiteY21" fmla="*/ 5733094 h 5733094"/>
              <a:gd name="connsiteX22" fmla="*/ 1040514 w 5348125"/>
              <a:gd name="connsiteY22" fmla="*/ 5656894 h 5733094"/>
              <a:gd name="connsiteX23" fmla="*/ 954789 w 5348125"/>
              <a:gd name="connsiteY23" fmla="*/ 5733094 h 5733094"/>
              <a:gd name="connsiteX24" fmla="*/ 672969 w 5348125"/>
              <a:gd name="connsiteY24" fmla="*/ 5727466 h 5733094"/>
              <a:gd name="connsiteX25" fmla="*/ 1017860 w 5348125"/>
              <a:gd name="connsiteY25" fmla="*/ 5389320 h 5733094"/>
              <a:gd name="connsiteX0" fmla="*/ 1017860 w 5324538"/>
              <a:gd name="connsiteY0" fmla="*/ 5389320 h 5733094"/>
              <a:gd name="connsiteX1" fmla="*/ 850014 w 5324538"/>
              <a:gd name="connsiteY1" fmla="*/ 4404357 h 5733094"/>
              <a:gd name="connsiteX2" fmla="*/ 664276 w 5324538"/>
              <a:gd name="connsiteY2" fmla="*/ 3951919 h 5733094"/>
              <a:gd name="connsiteX3" fmla="*/ 654751 w 5324538"/>
              <a:gd name="connsiteY3" fmla="*/ 3589969 h 5733094"/>
              <a:gd name="connsiteX4" fmla="*/ 730952 w 5324538"/>
              <a:gd name="connsiteY4" fmla="*/ 2823207 h 5733094"/>
              <a:gd name="connsiteX5" fmla="*/ 909982 w 5324538"/>
              <a:gd name="connsiteY5" fmla="*/ 2023545 h 5733094"/>
              <a:gd name="connsiteX6" fmla="*/ 1503834 w 5324538"/>
              <a:gd name="connsiteY6" fmla="*/ 1513590 h 5733094"/>
              <a:gd name="connsiteX7" fmla="*/ 1996413 w 5324538"/>
              <a:gd name="connsiteY7" fmla="*/ 1453679 h 5733094"/>
              <a:gd name="connsiteX8" fmla="*/ 2622683 w 5324538"/>
              <a:gd name="connsiteY8" fmla="*/ 1179549 h 5733094"/>
              <a:gd name="connsiteX9" fmla="*/ 3789338 w 5324538"/>
              <a:gd name="connsiteY9" fmla="*/ 1846230 h 5733094"/>
              <a:gd name="connsiteX10" fmla="*/ 4863419 w 5324538"/>
              <a:gd name="connsiteY10" fmla="*/ 2401318 h 5733094"/>
              <a:gd name="connsiteX11" fmla="*/ 5305112 w 5324538"/>
              <a:gd name="connsiteY11" fmla="*/ 2188489 h 5733094"/>
              <a:gd name="connsiteX12" fmla="*/ 5302950 w 5324538"/>
              <a:gd name="connsiteY12" fmla="*/ 5390194 h 5733094"/>
              <a:gd name="connsiteX13" fmla="*/ 5055300 w 5324538"/>
              <a:gd name="connsiteY13" fmla="*/ 5313994 h 5733094"/>
              <a:gd name="connsiteX14" fmla="*/ 5298189 w 5324538"/>
              <a:gd name="connsiteY14" fmla="*/ 5542594 h 5733094"/>
              <a:gd name="connsiteX15" fmla="*/ 5298189 w 5324538"/>
              <a:gd name="connsiteY15" fmla="*/ 5633082 h 5733094"/>
              <a:gd name="connsiteX16" fmla="*/ 5002914 w 5324538"/>
              <a:gd name="connsiteY16" fmla="*/ 5399719 h 5733094"/>
              <a:gd name="connsiteX17" fmla="*/ 5299228 w 5324538"/>
              <a:gd name="connsiteY17" fmla="*/ 5731361 h 5733094"/>
              <a:gd name="connsiteX18" fmla="*/ 5217226 w 5324538"/>
              <a:gd name="connsiteY18" fmla="*/ 5723568 h 5733094"/>
              <a:gd name="connsiteX19" fmla="*/ 5050539 w 5324538"/>
              <a:gd name="connsiteY19" fmla="*/ 5566408 h 5733094"/>
              <a:gd name="connsiteX20" fmla="*/ 5172785 w 5324538"/>
              <a:gd name="connsiteY20" fmla="*/ 5729413 h 5733094"/>
              <a:gd name="connsiteX21" fmla="*/ 1030989 w 5324538"/>
              <a:gd name="connsiteY21" fmla="*/ 5733094 h 5733094"/>
              <a:gd name="connsiteX22" fmla="*/ 1040514 w 5324538"/>
              <a:gd name="connsiteY22" fmla="*/ 5656894 h 5733094"/>
              <a:gd name="connsiteX23" fmla="*/ 954789 w 5324538"/>
              <a:gd name="connsiteY23" fmla="*/ 5733094 h 5733094"/>
              <a:gd name="connsiteX24" fmla="*/ 672969 w 5324538"/>
              <a:gd name="connsiteY24" fmla="*/ 5727466 h 5733094"/>
              <a:gd name="connsiteX25" fmla="*/ 1017860 w 5324538"/>
              <a:gd name="connsiteY25" fmla="*/ 5389320 h 5733094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863419 w 5324538"/>
              <a:gd name="connsiteY10" fmla="*/ 2715706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49144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2502877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5112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24538"/>
              <a:gd name="connsiteY0" fmla="*/ 5703708 h 6047482"/>
              <a:gd name="connsiteX1" fmla="*/ 850014 w 5324538"/>
              <a:gd name="connsiteY1" fmla="*/ 4718745 h 6047482"/>
              <a:gd name="connsiteX2" fmla="*/ 664276 w 5324538"/>
              <a:gd name="connsiteY2" fmla="*/ 4266307 h 6047482"/>
              <a:gd name="connsiteX3" fmla="*/ 654751 w 5324538"/>
              <a:gd name="connsiteY3" fmla="*/ 3904357 h 6047482"/>
              <a:gd name="connsiteX4" fmla="*/ 730952 w 5324538"/>
              <a:gd name="connsiteY4" fmla="*/ 3137595 h 6047482"/>
              <a:gd name="connsiteX5" fmla="*/ 909982 w 5324538"/>
              <a:gd name="connsiteY5" fmla="*/ 2337933 h 6047482"/>
              <a:gd name="connsiteX6" fmla="*/ 1503834 w 5324538"/>
              <a:gd name="connsiteY6" fmla="*/ 1827978 h 6047482"/>
              <a:gd name="connsiteX7" fmla="*/ 1996413 w 5324538"/>
              <a:gd name="connsiteY7" fmla="*/ 1768067 h 6047482"/>
              <a:gd name="connsiteX8" fmla="*/ 2622683 w 5324538"/>
              <a:gd name="connsiteY8" fmla="*/ 1493937 h 6047482"/>
              <a:gd name="connsiteX9" fmla="*/ 3741713 w 5324538"/>
              <a:gd name="connsiteY9" fmla="*/ 1446243 h 6047482"/>
              <a:gd name="connsiteX10" fmla="*/ 4953907 w 5324538"/>
              <a:gd name="connsiteY10" fmla="*/ 1563181 h 6047482"/>
              <a:gd name="connsiteX11" fmla="*/ 5300350 w 5324538"/>
              <a:gd name="connsiteY11" fmla="*/ 1336065 h 6047482"/>
              <a:gd name="connsiteX12" fmla="*/ 5302950 w 5324538"/>
              <a:gd name="connsiteY12" fmla="*/ 5704582 h 6047482"/>
              <a:gd name="connsiteX13" fmla="*/ 5055300 w 5324538"/>
              <a:gd name="connsiteY13" fmla="*/ 5628382 h 6047482"/>
              <a:gd name="connsiteX14" fmla="*/ 5298189 w 5324538"/>
              <a:gd name="connsiteY14" fmla="*/ 5856982 h 6047482"/>
              <a:gd name="connsiteX15" fmla="*/ 5298189 w 5324538"/>
              <a:gd name="connsiteY15" fmla="*/ 5947470 h 6047482"/>
              <a:gd name="connsiteX16" fmla="*/ 5002914 w 5324538"/>
              <a:gd name="connsiteY16" fmla="*/ 5714107 h 6047482"/>
              <a:gd name="connsiteX17" fmla="*/ 5299228 w 5324538"/>
              <a:gd name="connsiteY17" fmla="*/ 6045749 h 6047482"/>
              <a:gd name="connsiteX18" fmla="*/ 5217226 w 5324538"/>
              <a:gd name="connsiteY18" fmla="*/ 6037956 h 6047482"/>
              <a:gd name="connsiteX19" fmla="*/ 5050539 w 5324538"/>
              <a:gd name="connsiteY19" fmla="*/ 5880796 h 6047482"/>
              <a:gd name="connsiteX20" fmla="*/ 5172785 w 5324538"/>
              <a:gd name="connsiteY20" fmla="*/ 6043801 h 6047482"/>
              <a:gd name="connsiteX21" fmla="*/ 1030989 w 5324538"/>
              <a:gd name="connsiteY21" fmla="*/ 6047482 h 6047482"/>
              <a:gd name="connsiteX22" fmla="*/ 1040514 w 5324538"/>
              <a:gd name="connsiteY22" fmla="*/ 5971282 h 6047482"/>
              <a:gd name="connsiteX23" fmla="*/ 954789 w 5324538"/>
              <a:gd name="connsiteY23" fmla="*/ 6047482 h 6047482"/>
              <a:gd name="connsiteX24" fmla="*/ 672969 w 5324538"/>
              <a:gd name="connsiteY24" fmla="*/ 6041854 h 6047482"/>
              <a:gd name="connsiteX25" fmla="*/ 1017860 w 5324538"/>
              <a:gd name="connsiteY25" fmla="*/ 5703708 h 6047482"/>
              <a:gd name="connsiteX0" fmla="*/ 1017860 w 5306511"/>
              <a:gd name="connsiteY0" fmla="*/ 5703708 h 6047482"/>
              <a:gd name="connsiteX1" fmla="*/ 850014 w 5306511"/>
              <a:gd name="connsiteY1" fmla="*/ 4718745 h 6047482"/>
              <a:gd name="connsiteX2" fmla="*/ 664276 w 5306511"/>
              <a:gd name="connsiteY2" fmla="*/ 4266307 h 6047482"/>
              <a:gd name="connsiteX3" fmla="*/ 654751 w 5306511"/>
              <a:gd name="connsiteY3" fmla="*/ 3904357 h 6047482"/>
              <a:gd name="connsiteX4" fmla="*/ 730952 w 5306511"/>
              <a:gd name="connsiteY4" fmla="*/ 3137595 h 6047482"/>
              <a:gd name="connsiteX5" fmla="*/ 909982 w 5306511"/>
              <a:gd name="connsiteY5" fmla="*/ 2337933 h 6047482"/>
              <a:gd name="connsiteX6" fmla="*/ 1503834 w 5306511"/>
              <a:gd name="connsiteY6" fmla="*/ 1827978 h 6047482"/>
              <a:gd name="connsiteX7" fmla="*/ 1996413 w 5306511"/>
              <a:gd name="connsiteY7" fmla="*/ 1768067 h 6047482"/>
              <a:gd name="connsiteX8" fmla="*/ 2622683 w 5306511"/>
              <a:gd name="connsiteY8" fmla="*/ 1493937 h 6047482"/>
              <a:gd name="connsiteX9" fmla="*/ 3741713 w 5306511"/>
              <a:gd name="connsiteY9" fmla="*/ 1446243 h 6047482"/>
              <a:gd name="connsiteX10" fmla="*/ 4953907 w 5306511"/>
              <a:gd name="connsiteY10" fmla="*/ 1563181 h 6047482"/>
              <a:gd name="connsiteX11" fmla="*/ 5300350 w 5306511"/>
              <a:gd name="connsiteY11" fmla="*/ 1336065 h 6047482"/>
              <a:gd name="connsiteX12" fmla="*/ 5302950 w 5306511"/>
              <a:gd name="connsiteY12" fmla="*/ 5704582 h 6047482"/>
              <a:gd name="connsiteX13" fmla="*/ 5055300 w 5306511"/>
              <a:gd name="connsiteY13" fmla="*/ 5628382 h 6047482"/>
              <a:gd name="connsiteX14" fmla="*/ 5298189 w 5306511"/>
              <a:gd name="connsiteY14" fmla="*/ 5856982 h 6047482"/>
              <a:gd name="connsiteX15" fmla="*/ 5298189 w 5306511"/>
              <a:gd name="connsiteY15" fmla="*/ 5947470 h 6047482"/>
              <a:gd name="connsiteX16" fmla="*/ 5002914 w 5306511"/>
              <a:gd name="connsiteY16" fmla="*/ 5714107 h 6047482"/>
              <a:gd name="connsiteX17" fmla="*/ 5299228 w 5306511"/>
              <a:gd name="connsiteY17" fmla="*/ 6045749 h 6047482"/>
              <a:gd name="connsiteX18" fmla="*/ 5217226 w 5306511"/>
              <a:gd name="connsiteY18" fmla="*/ 6037956 h 6047482"/>
              <a:gd name="connsiteX19" fmla="*/ 5050539 w 5306511"/>
              <a:gd name="connsiteY19" fmla="*/ 5880796 h 6047482"/>
              <a:gd name="connsiteX20" fmla="*/ 5172785 w 5306511"/>
              <a:gd name="connsiteY20" fmla="*/ 6043801 h 6047482"/>
              <a:gd name="connsiteX21" fmla="*/ 1030989 w 5306511"/>
              <a:gd name="connsiteY21" fmla="*/ 6047482 h 6047482"/>
              <a:gd name="connsiteX22" fmla="*/ 1040514 w 5306511"/>
              <a:gd name="connsiteY22" fmla="*/ 5971282 h 6047482"/>
              <a:gd name="connsiteX23" fmla="*/ 954789 w 5306511"/>
              <a:gd name="connsiteY23" fmla="*/ 6047482 h 6047482"/>
              <a:gd name="connsiteX24" fmla="*/ 672969 w 5306511"/>
              <a:gd name="connsiteY24" fmla="*/ 6041854 h 6047482"/>
              <a:gd name="connsiteX25" fmla="*/ 1017860 w 5306511"/>
              <a:gd name="connsiteY25" fmla="*/ 5703708 h 6047482"/>
              <a:gd name="connsiteX0" fmla="*/ 1017860 w 5303401"/>
              <a:gd name="connsiteY0" fmla="*/ 5703708 h 6047482"/>
              <a:gd name="connsiteX1" fmla="*/ 850014 w 5303401"/>
              <a:gd name="connsiteY1" fmla="*/ 4718745 h 6047482"/>
              <a:gd name="connsiteX2" fmla="*/ 664276 w 5303401"/>
              <a:gd name="connsiteY2" fmla="*/ 4266307 h 6047482"/>
              <a:gd name="connsiteX3" fmla="*/ 654751 w 5303401"/>
              <a:gd name="connsiteY3" fmla="*/ 3904357 h 6047482"/>
              <a:gd name="connsiteX4" fmla="*/ 730952 w 5303401"/>
              <a:gd name="connsiteY4" fmla="*/ 3137595 h 6047482"/>
              <a:gd name="connsiteX5" fmla="*/ 909982 w 5303401"/>
              <a:gd name="connsiteY5" fmla="*/ 2337933 h 6047482"/>
              <a:gd name="connsiteX6" fmla="*/ 1503834 w 5303401"/>
              <a:gd name="connsiteY6" fmla="*/ 1827978 h 6047482"/>
              <a:gd name="connsiteX7" fmla="*/ 1996413 w 5303401"/>
              <a:gd name="connsiteY7" fmla="*/ 1768067 h 6047482"/>
              <a:gd name="connsiteX8" fmla="*/ 2622683 w 5303401"/>
              <a:gd name="connsiteY8" fmla="*/ 1493937 h 6047482"/>
              <a:gd name="connsiteX9" fmla="*/ 3741713 w 5303401"/>
              <a:gd name="connsiteY9" fmla="*/ 1446243 h 6047482"/>
              <a:gd name="connsiteX10" fmla="*/ 4953907 w 5303401"/>
              <a:gd name="connsiteY10" fmla="*/ 1563181 h 6047482"/>
              <a:gd name="connsiteX11" fmla="*/ 5300350 w 5303401"/>
              <a:gd name="connsiteY11" fmla="*/ 1336065 h 6047482"/>
              <a:gd name="connsiteX12" fmla="*/ 5302950 w 5303401"/>
              <a:gd name="connsiteY12" fmla="*/ 5704582 h 6047482"/>
              <a:gd name="connsiteX13" fmla="*/ 5055300 w 5303401"/>
              <a:gd name="connsiteY13" fmla="*/ 5628382 h 6047482"/>
              <a:gd name="connsiteX14" fmla="*/ 5298189 w 5303401"/>
              <a:gd name="connsiteY14" fmla="*/ 5856982 h 6047482"/>
              <a:gd name="connsiteX15" fmla="*/ 5298189 w 5303401"/>
              <a:gd name="connsiteY15" fmla="*/ 5947470 h 6047482"/>
              <a:gd name="connsiteX16" fmla="*/ 5002914 w 5303401"/>
              <a:gd name="connsiteY16" fmla="*/ 5714107 h 6047482"/>
              <a:gd name="connsiteX17" fmla="*/ 5299228 w 5303401"/>
              <a:gd name="connsiteY17" fmla="*/ 6045749 h 6047482"/>
              <a:gd name="connsiteX18" fmla="*/ 5217226 w 5303401"/>
              <a:gd name="connsiteY18" fmla="*/ 6037956 h 6047482"/>
              <a:gd name="connsiteX19" fmla="*/ 5050539 w 5303401"/>
              <a:gd name="connsiteY19" fmla="*/ 5880796 h 6047482"/>
              <a:gd name="connsiteX20" fmla="*/ 5172785 w 5303401"/>
              <a:gd name="connsiteY20" fmla="*/ 6043801 h 6047482"/>
              <a:gd name="connsiteX21" fmla="*/ 1030989 w 5303401"/>
              <a:gd name="connsiteY21" fmla="*/ 6047482 h 6047482"/>
              <a:gd name="connsiteX22" fmla="*/ 1040514 w 5303401"/>
              <a:gd name="connsiteY22" fmla="*/ 5971282 h 6047482"/>
              <a:gd name="connsiteX23" fmla="*/ 954789 w 5303401"/>
              <a:gd name="connsiteY23" fmla="*/ 6047482 h 6047482"/>
              <a:gd name="connsiteX24" fmla="*/ 672969 w 5303401"/>
              <a:gd name="connsiteY24" fmla="*/ 6041854 h 6047482"/>
              <a:gd name="connsiteX25" fmla="*/ 1017860 w 5303401"/>
              <a:gd name="connsiteY25" fmla="*/ 5703708 h 6047482"/>
              <a:gd name="connsiteX0" fmla="*/ 1017860 w 5307895"/>
              <a:gd name="connsiteY0" fmla="*/ 5703708 h 6047482"/>
              <a:gd name="connsiteX1" fmla="*/ 850014 w 5307895"/>
              <a:gd name="connsiteY1" fmla="*/ 4718745 h 6047482"/>
              <a:gd name="connsiteX2" fmla="*/ 664276 w 5307895"/>
              <a:gd name="connsiteY2" fmla="*/ 4266307 h 6047482"/>
              <a:gd name="connsiteX3" fmla="*/ 654751 w 5307895"/>
              <a:gd name="connsiteY3" fmla="*/ 3904357 h 6047482"/>
              <a:gd name="connsiteX4" fmla="*/ 730952 w 5307895"/>
              <a:gd name="connsiteY4" fmla="*/ 3137595 h 6047482"/>
              <a:gd name="connsiteX5" fmla="*/ 909982 w 5307895"/>
              <a:gd name="connsiteY5" fmla="*/ 2337933 h 6047482"/>
              <a:gd name="connsiteX6" fmla="*/ 1503834 w 5307895"/>
              <a:gd name="connsiteY6" fmla="*/ 1827978 h 6047482"/>
              <a:gd name="connsiteX7" fmla="*/ 1996413 w 5307895"/>
              <a:gd name="connsiteY7" fmla="*/ 1768067 h 6047482"/>
              <a:gd name="connsiteX8" fmla="*/ 2622683 w 5307895"/>
              <a:gd name="connsiteY8" fmla="*/ 1493937 h 6047482"/>
              <a:gd name="connsiteX9" fmla="*/ 3741713 w 5307895"/>
              <a:gd name="connsiteY9" fmla="*/ 1446243 h 6047482"/>
              <a:gd name="connsiteX10" fmla="*/ 4953907 w 5307895"/>
              <a:gd name="connsiteY10" fmla="*/ 1563181 h 6047482"/>
              <a:gd name="connsiteX11" fmla="*/ 5300350 w 5307895"/>
              <a:gd name="connsiteY11" fmla="*/ 1336065 h 6047482"/>
              <a:gd name="connsiteX12" fmla="*/ 5302950 w 5307895"/>
              <a:gd name="connsiteY12" fmla="*/ 5704582 h 6047482"/>
              <a:gd name="connsiteX13" fmla="*/ 5055300 w 5307895"/>
              <a:gd name="connsiteY13" fmla="*/ 5628382 h 6047482"/>
              <a:gd name="connsiteX14" fmla="*/ 5298189 w 5307895"/>
              <a:gd name="connsiteY14" fmla="*/ 5856982 h 6047482"/>
              <a:gd name="connsiteX15" fmla="*/ 5298189 w 5307895"/>
              <a:gd name="connsiteY15" fmla="*/ 5947470 h 6047482"/>
              <a:gd name="connsiteX16" fmla="*/ 5002914 w 5307895"/>
              <a:gd name="connsiteY16" fmla="*/ 5714107 h 6047482"/>
              <a:gd name="connsiteX17" fmla="*/ 5307179 w 5307895"/>
              <a:gd name="connsiteY17" fmla="*/ 6041774 h 6047482"/>
              <a:gd name="connsiteX18" fmla="*/ 5217226 w 5307895"/>
              <a:gd name="connsiteY18" fmla="*/ 6037956 h 6047482"/>
              <a:gd name="connsiteX19" fmla="*/ 5050539 w 5307895"/>
              <a:gd name="connsiteY19" fmla="*/ 5880796 h 6047482"/>
              <a:gd name="connsiteX20" fmla="*/ 5172785 w 5307895"/>
              <a:gd name="connsiteY20" fmla="*/ 6043801 h 6047482"/>
              <a:gd name="connsiteX21" fmla="*/ 1030989 w 5307895"/>
              <a:gd name="connsiteY21" fmla="*/ 6047482 h 6047482"/>
              <a:gd name="connsiteX22" fmla="*/ 1040514 w 5307895"/>
              <a:gd name="connsiteY22" fmla="*/ 5971282 h 6047482"/>
              <a:gd name="connsiteX23" fmla="*/ 954789 w 5307895"/>
              <a:gd name="connsiteY23" fmla="*/ 6047482 h 6047482"/>
              <a:gd name="connsiteX24" fmla="*/ 672969 w 5307895"/>
              <a:gd name="connsiteY24" fmla="*/ 6041854 h 6047482"/>
              <a:gd name="connsiteX25" fmla="*/ 1017860 w 5307895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17226 w 5307179"/>
              <a:gd name="connsiteY18" fmla="*/ 6037956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17860 w 5307179"/>
              <a:gd name="connsiteY0" fmla="*/ 5703708 h 6047482"/>
              <a:gd name="connsiteX1" fmla="*/ 850014 w 5307179"/>
              <a:gd name="connsiteY1" fmla="*/ 4718745 h 6047482"/>
              <a:gd name="connsiteX2" fmla="*/ 664276 w 5307179"/>
              <a:gd name="connsiteY2" fmla="*/ 4266307 h 6047482"/>
              <a:gd name="connsiteX3" fmla="*/ 654751 w 5307179"/>
              <a:gd name="connsiteY3" fmla="*/ 3904357 h 6047482"/>
              <a:gd name="connsiteX4" fmla="*/ 730952 w 5307179"/>
              <a:gd name="connsiteY4" fmla="*/ 3137595 h 6047482"/>
              <a:gd name="connsiteX5" fmla="*/ 909982 w 5307179"/>
              <a:gd name="connsiteY5" fmla="*/ 2337933 h 6047482"/>
              <a:gd name="connsiteX6" fmla="*/ 1503834 w 5307179"/>
              <a:gd name="connsiteY6" fmla="*/ 1827978 h 6047482"/>
              <a:gd name="connsiteX7" fmla="*/ 1996413 w 5307179"/>
              <a:gd name="connsiteY7" fmla="*/ 1768067 h 6047482"/>
              <a:gd name="connsiteX8" fmla="*/ 2622683 w 5307179"/>
              <a:gd name="connsiteY8" fmla="*/ 1493937 h 6047482"/>
              <a:gd name="connsiteX9" fmla="*/ 3741713 w 5307179"/>
              <a:gd name="connsiteY9" fmla="*/ 1446243 h 6047482"/>
              <a:gd name="connsiteX10" fmla="*/ 4953907 w 5307179"/>
              <a:gd name="connsiteY10" fmla="*/ 1563181 h 6047482"/>
              <a:gd name="connsiteX11" fmla="*/ 5300350 w 5307179"/>
              <a:gd name="connsiteY11" fmla="*/ 1336065 h 6047482"/>
              <a:gd name="connsiteX12" fmla="*/ 5302950 w 5307179"/>
              <a:gd name="connsiteY12" fmla="*/ 5704582 h 6047482"/>
              <a:gd name="connsiteX13" fmla="*/ 5055300 w 5307179"/>
              <a:gd name="connsiteY13" fmla="*/ 5628382 h 6047482"/>
              <a:gd name="connsiteX14" fmla="*/ 5298189 w 5307179"/>
              <a:gd name="connsiteY14" fmla="*/ 5856982 h 6047482"/>
              <a:gd name="connsiteX15" fmla="*/ 5298189 w 5307179"/>
              <a:gd name="connsiteY15" fmla="*/ 5947470 h 6047482"/>
              <a:gd name="connsiteX16" fmla="*/ 5002914 w 5307179"/>
              <a:gd name="connsiteY16" fmla="*/ 5714107 h 6047482"/>
              <a:gd name="connsiteX17" fmla="*/ 5307179 w 5307179"/>
              <a:gd name="connsiteY17" fmla="*/ 6041774 h 6047482"/>
              <a:gd name="connsiteX18" fmla="*/ 5225177 w 5307179"/>
              <a:gd name="connsiteY18" fmla="*/ 6041932 h 6047482"/>
              <a:gd name="connsiteX19" fmla="*/ 5050539 w 5307179"/>
              <a:gd name="connsiteY19" fmla="*/ 5880796 h 6047482"/>
              <a:gd name="connsiteX20" fmla="*/ 5172785 w 5307179"/>
              <a:gd name="connsiteY20" fmla="*/ 6043801 h 6047482"/>
              <a:gd name="connsiteX21" fmla="*/ 1030989 w 5307179"/>
              <a:gd name="connsiteY21" fmla="*/ 6047482 h 6047482"/>
              <a:gd name="connsiteX22" fmla="*/ 1040514 w 5307179"/>
              <a:gd name="connsiteY22" fmla="*/ 5971282 h 6047482"/>
              <a:gd name="connsiteX23" fmla="*/ 954789 w 5307179"/>
              <a:gd name="connsiteY23" fmla="*/ 6047482 h 6047482"/>
              <a:gd name="connsiteX24" fmla="*/ 672969 w 5307179"/>
              <a:gd name="connsiteY24" fmla="*/ 6041854 h 6047482"/>
              <a:gd name="connsiteX25" fmla="*/ 1017860 w 5307179"/>
              <a:gd name="connsiteY25" fmla="*/ 5703708 h 6047482"/>
              <a:gd name="connsiteX0" fmla="*/ 1041618 w 5330937"/>
              <a:gd name="connsiteY0" fmla="*/ 5703708 h 6047482"/>
              <a:gd name="connsiteX1" fmla="*/ 873772 w 5330937"/>
              <a:gd name="connsiteY1" fmla="*/ 4718745 h 6047482"/>
              <a:gd name="connsiteX2" fmla="*/ 688034 w 5330937"/>
              <a:gd name="connsiteY2" fmla="*/ 4266307 h 6047482"/>
              <a:gd name="connsiteX3" fmla="*/ 678509 w 5330937"/>
              <a:gd name="connsiteY3" fmla="*/ 3904357 h 6047482"/>
              <a:gd name="connsiteX4" fmla="*/ 754710 w 5330937"/>
              <a:gd name="connsiteY4" fmla="*/ 3137595 h 6047482"/>
              <a:gd name="connsiteX5" fmla="*/ 933740 w 5330937"/>
              <a:gd name="connsiteY5" fmla="*/ 2337933 h 6047482"/>
              <a:gd name="connsiteX6" fmla="*/ 1527592 w 5330937"/>
              <a:gd name="connsiteY6" fmla="*/ 1827978 h 6047482"/>
              <a:gd name="connsiteX7" fmla="*/ 2020171 w 5330937"/>
              <a:gd name="connsiteY7" fmla="*/ 1768067 h 6047482"/>
              <a:gd name="connsiteX8" fmla="*/ 2646441 w 5330937"/>
              <a:gd name="connsiteY8" fmla="*/ 1493937 h 6047482"/>
              <a:gd name="connsiteX9" fmla="*/ 3765471 w 5330937"/>
              <a:gd name="connsiteY9" fmla="*/ 1446243 h 6047482"/>
              <a:gd name="connsiteX10" fmla="*/ 4977665 w 5330937"/>
              <a:gd name="connsiteY10" fmla="*/ 1563181 h 6047482"/>
              <a:gd name="connsiteX11" fmla="*/ 5324108 w 5330937"/>
              <a:gd name="connsiteY11" fmla="*/ 1336065 h 6047482"/>
              <a:gd name="connsiteX12" fmla="*/ 5326708 w 5330937"/>
              <a:gd name="connsiteY12" fmla="*/ 5704582 h 6047482"/>
              <a:gd name="connsiteX13" fmla="*/ 5079058 w 5330937"/>
              <a:gd name="connsiteY13" fmla="*/ 5628382 h 6047482"/>
              <a:gd name="connsiteX14" fmla="*/ 5321947 w 5330937"/>
              <a:gd name="connsiteY14" fmla="*/ 5856982 h 6047482"/>
              <a:gd name="connsiteX15" fmla="*/ 5321947 w 5330937"/>
              <a:gd name="connsiteY15" fmla="*/ 5947470 h 6047482"/>
              <a:gd name="connsiteX16" fmla="*/ 5026672 w 5330937"/>
              <a:gd name="connsiteY16" fmla="*/ 5714107 h 6047482"/>
              <a:gd name="connsiteX17" fmla="*/ 5330937 w 5330937"/>
              <a:gd name="connsiteY17" fmla="*/ 6041774 h 6047482"/>
              <a:gd name="connsiteX18" fmla="*/ 5248935 w 5330937"/>
              <a:gd name="connsiteY18" fmla="*/ 6041932 h 6047482"/>
              <a:gd name="connsiteX19" fmla="*/ 5074297 w 5330937"/>
              <a:gd name="connsiteY19" fmla="*/ 5880796 h 6047482"/>
              <a:gd name="connsiteX20" fmla="*/ 5196543 w 5330937"/>
              <a:gd name="connsiteY20" fmla="*/ 6043801 h 6047482"/>
              <a:gd name="connsiteX21" fmla="*/ 1054747 w 5330937"/>
              <a:gd name="connsiteY21" fmla="*/ 6047482 h 6047482"/>
              <a:gd name="connsiteX22" fmla="*/ 1064272 w 5330937"/>
              <a:gd name="connsiteY22" fmla="*/ 5971282 h 6047482"/>
              <a:gd name="connsiteX23" fmla="*/ 978547 w 5330937"/>
              <a:gd name="connsiteY23" fmla="*/ 6047482 h 6047482"/>
              <a:gd name="connsiteX24" fmla="*/ 696727 w 5330937"/>
              <a:gd name="connsiteY24" fmla="*/ 6041854 h 6047482"/>
              <a:gd name="connsiteX25" fmla="*/ 1041618 w 5330937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703708 h 6047482"/>
              <a:gd name="connsiteX1" fmla="*/ 890091 w 5347256"/>
              <a:gd name="connsiteY1" fmla="*/ 4718745 h 6047482"/>
              <a:gd name="connsiteX2" fmla="*/ 704353 w 5347256"/>
              <a:gd name="connsiteY2" fmla="*/ 4266307 h 6047482"/>
              <a:gd name="connsiteX3" fmla="*/ 694828 w 5347256"/>
              <a:gd name="connsiteY3" fmla="*/ 3904357 h 6047482"/>
              <a:gd name="connsiteX4" fmla="*/ 771029 w 5347256"/>
              <a:gd name="connsiteY4" fmla="*/ 3137595 h 6047482"/>
              <a:gd name="connsiteX5" fmla="*/ 950059 w 5347256"/>
              <a:gd name="connsiteY5" fmla="*/ 2337933 h 6047482"/>
              <a:gd name="connsiteX6" fmla="*/ 1543911 w 5347256"/>
              <a:gd name="connsiteY6" fmla="*/ 1827978 h 6047482"/>
              <a:gd name="connsiteX7" fmla="*/ 2036490 w 5347256"/>
              <a:gd name="connsiteY7" fmla="*/ 1768067 h 6047482"/>
              <a:gd name="connsiteX8" fmla="*/ 2662760 w 5347256"/>
              <a:gd name="connsiteY8" fmla="*/ 1493937 h 6047482"/>
              <a:gd name="connsiteX9" fmla="*/ 3781790 w 5347256"/>
              <a:gd name="connsiteY9" fmla="*/ 1446243 h 6047482"/>
              <a:gd name="connsiteX10" fmla="*/ 4993984 w 5347256"/>
              <a:gd name="connsiteY10" fmla="*/ 1563181 h 6047482"/>
              <a:gd name="connsiteX11" fmla="*/ 5340427 w 5347256"/>
              <a:gd name="connsiteY11" fmla="*/ 1336065 h 6047482"/>
              <a:gd name="connsiteX12" fmla="*/ 5343027 w 5347256"/>
              <a:gd name="connsiteY12" fmla="*/ 5704582 h 6047482"/>
              <a:gd name="connsiteX13" fmla="*/ 5095377 w 5347256"/>
              <a:gd name="connsiteY13" fmla="*/ 5628382 h 6047482"/>
              <a:gd name="connsiteX14" fmla="*/ 5338266 w 5347256"/>
              <a:gd name="connsiteY14" fmla="*/ 5856982 h 6047482"/>
              <a:gd name="connsiteX15" fmla="*/ 5338266 w 5347256"/>
              <a:gd name="connsiteY15" fmla="*/ 5947470 h 6047482"/>
              <a:gd name="connsiteX16" fmla="*/ 5042991 w 5347256"/>
              <a:gd name="connsiteY16" fmla="*/ 5714107 h 6047482"/>
              <a:gd name="connsiteX17" fmla="*/ 5347256 w 5347256"/>
              <a:gd name="connsiteY17" fmla="*/ 6041774 h 6047482"/>
              <a:gd name="connsiteX18" fmla="*/ 5265254 w 5347256"/>
              <a:gd name="connsiteY18" fmla="*/ 6041932 h 6047482"/>
              <a:gd name="connsiteX19" fmla="*/ 5090616 w 5347256"/>
              <a:gd name="connsiteY19" fmla="*/ 5880796 h 6047482"/>
              <a:gd name="connsiteX20" fmla="*/ 5212862 w 5347256"/>
              <a:gd name="connsiteY20" fmla="*/ 6043801 h 6047482"/>
              <a:gd name="connsiteX21" fmla="*/ 1071066 w 5347256"/>
              <a:gd name="connsiteY21" fmla="*/ 6047482 h 6047482"/>
              <a:gd name="connsiteX22" fmla="*/ 1080591 w 5347256"/>
              <a:gd name="connsiteY22" fmla="*/ 5971282 h 6047482"/>
              <a:gd name="connsiteX23" fmla="*/ 994866 w 5347256"/>
              <a:gd name="connsiteY23" fmla="*/ 6047482 h 6047482"/>
              <a:gd name="connsiteX24" fmla="*/ 713046 w 5347256"/>
              <a:gd name="connsiteY24" fmla="*/ 6041854 h 6047482"/>
              <a:gd name="connsiteX25" fmla="*/ 1057937 w 5347256"/>
              <a:gd name="connsiteY25" fmla="*/ 5703708 h 6047482"/>
              <a:gd name="connsiteX0" fmla="*/ 1057937 w 5347256"/>
              <a:gd name="connsiteY0" fmla="*/ 5529749 h 5873523"/>
              <a:gd name="connsiteX1" fmla="*/ 890091 w 5347256"/>
              <a:gd name="connsiteY1" fmla="*/ 4544786 h 5873523"/>
              <a:gd name="connsiteX2" fmla="*/ 704353 w 5347256"/>
              <a:gd name="connsiteY2" fmla="*/ 4092348 h 5873523"/>
              <a:gd name="connsiteX3" fmla="*/ 694828 w 5347256"/>
              <a:gd name="connsiteY3" fmla="*/ 3730398 h 5873523"/>
              <a:gd name="connsiteX4" fmla="*/ 771029 w 5347256"/>
              <a:gd name="connsiteY4" fmla="*/ 2963636 h 5873523"/>
              <a:gd name="connsiteX5" fmla="*/ 950059 w 5347256"/>
              <a:gd name="connsiteY5" fmla="*/ 2163974 h 5873523"/>
              <a:gd name="connsiteX6" fmla="*/ 1543911 w 5347256"/>
              <a:gd name="connsiteY6" fmla="*/ 1654019 h 5873523"/>
              <a:gd name="connsiteX7" fmla="*/ 2036490 w 5347256"/>
              <a:gd name="connsiteY7" fmla="*/ 1594108 h 5873523"/>
              <a:gd name="connsiteX8" fmla="*/ 2662760 w 5347256"/>
              <a:gd name="connsiteY8" fmla="*/ 1319978 h 5873523"/>
              <a:gd name="connsiteX9" fmla="*/ 3781790 w 5347256"/>
              <a:gd name="connsiteY9" fmla="*/ 1272284 h 5873523"/>
              <a:gd name="connsiteX10" fmla="*/ 4993984 w 5347256"/>
              <a:gd name="connsiteY10" fmla="*/ 1389222 h 5873523"/>
              <a:gd name="connsiteX11" fmla="*/ 5340427 w 5347256"/>
              <a:gd name="connsiteY11" fmla="*/ 1162106 h 5873523"/>
              <a:gd name="connsiteX12" fmla="*/ 5343027 w 5347256"/>
              <a:gd name="connsiteY12" fmla="*/ 5530623 h 5873523"/>
              <a:gd name="connsiteX13" fmla="*/ 5095377 w 5347256"/>
              <a:gd name="connsiteY13" fmla="*/ 5454423 h 5873523"/>
              <a:gd name="connsiteX14" fmla="*/ 5338266 w 5347256"/>
              <a:gd name="connsiteY14" fmla="*/ 5683023 h 5873523"/>
              <a:gd name="connsiteX15" fmla="*/ 5338266 w 5347256"/>
              <a:gd name="connsiteY15" fmla="*/ 5773511 h 5873523"/>
              <a:gd name="connsiteX16" fmla="*/ 5042991 w 5347256"/>
              <a:gd name="connsiteY16" fmla="*/ 5540148 h 5873523"/>
              <a:gd name="connsiteX17" fmla="*/ 5347256 w 5347256"/>
              <a:gd name="connsiteY17" fmla="*/ 5867815 h 5873523"/>
              <a:gd name="connsiteX18" fmla="*/ 5265254 w 5347256"/>
              <a:gd name="connsiteY18" fmla="*/ 5867973 h 5873523"/>
              <a:gd name="connsiteX19" fmla="*/ 5090616 w 5347256"/>
              <a:gd name="connsiteY19" fmla="*/ 5706837 h 5873523"/>
              <a:gd name="connsiteX20" fmla="*/ 5212862 w 5347256"/>
              <a:gd name="connsiteY20" fmla="*/ 5869842 h 5873523"/>
              <a:gd name="connsiteX21" fmla="*/ 1071066 w 5347256"/>
              <a:gd name="connsiteY21" fmla="*/ 5873523 h 5873523"/>
              <a:gd name="connsiteX22" fmla="*/ 1080591 w 5347256"/>
              <a:gd name="connsiteY22" fmla="*/ 5797323 h 5873523"/>
              <a:gd name="connsiteX23" fmla="*/ 994866 w 5347256"/>
              <a:gd name="connsiteY23" fmla="*/ 5873523 h 5873523"/>
              <a:gd name="connsiteX24" fmla="*/ 713046 w 5347256"/>
              <a:gd name="connsiteY24" fmla="*/ 5867895 h 5873523"/>
              <a:gd name="connsiteX25" fmla="*/ 1057937 w 5347256"/>
              <a:gd name="connsiteY25" fmla="*/ 5529749 h 5873523"/>
              <a:gd name="connsiteX0" fmla="*/ 1057937 w 5347256"/>
              <a:gd name="connsiteY0" fmla="*/ 5520973 h 5864747"/>
              <a:gd name="connsiteX1" fmla="*/ 890091 w 5347256"/>
              <a:gd name="connsiteY1" fmla="*/ 4536010 h 5864747"/>
              <a:gd name="connsiteX2" fmla="*/ 704353 w 5347256"/>
              <a:gd name="connsiteY2" fmla="*/ 4083572 h 5864747"/>
              <a:gd name="connsiteX3" fmla="*/ 694828 w 5347256"/>
              <a:gd name="connsiteY3" fmla="*/ 3721622 h 5864747"/>
              <a:gd name="connsiteX4" fmla="*/ 771029 w 5347256"/>
              <a:gd name="connsiteY4" fmla="*/ 2954860 h 5864747"/>
              <a:gd name="connsiteX5" fmla="*/ 950059 w 5347256"/>
              <a:gd name="connsiteY5" fmla="*/ 2155198 h 5864747"/>
              <a:gd name="connsiteX6" fmla="*/ 1543911 w 5347256"/>
              <a:gd name="connsiteY6" fmla="*/ 1645243 h 5864747"/>
              <a:gd name="connsiteX7" fmla="*/ 2036490 w 5347256"/>
              <a:gd name="connsiteY7" fmla="*/ 1585332 h 5864747"/>
              <a:gd name="connsiteX8" fmla="*/ 2662760 w 5347256"/>
              <a:gd name="connsiteY8" fmla="*/ 1311202 h 5864747"/>
              <a:gd name="connsiteX9" fmla="*/ 3789742 w 5347256"/>
              <a:gd name="connsiteY9" fmla="*/ 1279411 h 5864747"/>
              <a:gd name="connsiteX10" fmla="*/ 4993984 w 5347256"/>
              <a:gd name="connsiteY10" fmla="*/ 1380446 h 5864747"/>
              <a:gd name="connsiteX11" fmla="*/ 5340427 w 5347256"/>
              <a:gd name="connsiteY11" fmla="*/ 1153330 h 5864747"/>
              <a:gd name="connsiteX12" fmla="*/ 5343027 w 5347256"/>
              <a:gd name="connsiteY12" fmla="*/ 5521847 h 5864747"/>
              <a:gd name="connsiteX13" fmla="*/ 5095377 w 5347256"/>
              <a:gd name="connsiteY13" fmla="*/ 5445647 h 5864747"/>
              <a:gd name="connsiteX14" fmla="*/ 5338266 w 5347256"/>
              <a:gd name="connsiteY14" fmla="*/ 5674247 h 5864747"/>
              <a:gd name="connsiteX15" fmla="*/ 5338266 w 5347256"/>
              <a:gd name="connsiteY15" fmla="*/ 5764735 h 5864747"/>
              <a:gd name="connsiteX16" fmla="*/ 5042991 w 5347256"/>
              <a:gd name="connsiteY16" fmla="*/ 5531372 h 5864747"/>
              <a:gd name="connsiteX17" fmla="*/ 5347256 w 5347256"/>
              <a:gd name="connsiteY17" fmla="*/ 5859039 h 5864747"/>
              <a:gd name="connsiteX18" fmla="*/ 5265254 w 5347256"/>
              <a:gd name="connsiteY18" fmla="*/ 5859197 h 5864747"/>
              <a:gd name="connsiteX19" fmla="*/ 5090616 w 5347256"/>
              <a:gd name="connsiteY19" fmla="*/ 5698061 h 5864747"/>
              <a:gd name="connsiteX20" fmla="*/ 5212862 w 5347256"/>
              <a:gd name="connsiteY20" fmla="*/ 5861066 h 5864747"/>
              <a:gd name="connsiteX21" fmla="*/ 1071066 w 5347256"/>
              <a:gd name="connsiteY21" fmla="*/ 5864747 h 5864747"/>
              <a:gd name="connsiteX22" fmla="*/ 1080591 w 5347256"/>
              <a:gd name="connsiteY22" fmla="*/ 5788547 h 5864747"/>
              <a:gd name="connsiteX23" fmla="*/ 994866 w 5347256"/>
              <a:gd name="connsiteY23" fmla="*/ 5864747 h 5864747"/>
              <a:gd name="connsiteX24" fmla="*/ 713046 w 5347256"/>
              <a:gd name="connsiteY24" fmla="*/ 5859119 h 5864747"/>
              <a:gd name="connsiteX25" fmla="*/ 1057937 w 5347256"/>
              <a:gd name="connsiteY25" fmla="*/ 5520973 h 5864747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531950 h 5875724"/>
              <a:gd name="connsiteX1" fmla="*/ 890091 w 5347256"/>
              <a:gd name="connsiteY1" fmla="*/ 4546987 h 5875724"/>
              <a:gd name="connsiteX2" fmla="*/ 704353 w 5347256"/>
              <a:gd name="connsiteY2" fmla="*/ 4094549 h 5875724"/>
              <a:gd name="connsiteX3" fmla="*/ 694828 w 5347256"/>
              <a:gd name="connsiteY3" fmla="*/ 3732599 h 5875724"/>
              <a:gd name="connsiteX4" fmla="*/ 771029 w 5347256"/>
              <a:gd name="connsiteY4" fmla="*/ 2965837 h 5875724"/>
              <a:gd name="connsiteX5" fmla="*/ 950059 w 5347256"/>
              <a:gd name="connsiteY5" fmla="*/ 2166175 h 5875724"/>
              <a:gd name="connsiteX6" fmla="*/ 1543911 w 5347256"/>
              <a:gd name="connsiteY6" fmla="*/ 1656220 h 5875724"/>
              <a:gd name="connsiteX7" fmla="*/ 2036490 w 5347256"/>
              <a:gd name="connsiteY7" fmla="*/ 1596309 h 5875724"/>
              <a:gd name="connsiteX8" fmla="*/ 2662760 w 5347256"/>
              <a:gd name="connsiteY8" fmla="*/ 1322179 h 5875724"/>
              <a:gd name="connsiteX9" fmla="*/ 3785767 w 5347256"/>
              <a:gd name="connsiteY9" fmla="*/ 1270510 h 5875724"/>
              <a:gd name="connsiteX10" fmla="*/ 4993984 w 5347256"/>
              <a:gd name="connsiteY10" fmla="*/ 1391423 h 5875724"/>
              <a:gd name="connsiteX11" fmla="*/ 5340427 w 5347256"/>
              <a:gd name="connsiteY11" fmla="*/ 1164307 h 5875724"/>
              <a:gd name="connsiteX12" fmla="*/ 5343027 w 5347256"/>
              <a:gd name="connsiteY12" fmla="*/ 5532824 h 5875724"/>
              <a:gd name="connsiteX13" fmla="*/ 5095377 w 5347256"/>
              <a:gd name="connsiteY13" fmla="*/ 5456624 h 5875724"/>
              <a:gd name="connsiteX14" fmla="*/ 5338266 w 5347256"/>
              <a:gd name="connsiteY14" fmla="*/ 5685224 h 5875724"/>
              <a:gd name="connsiteX15" fmla="*/ 5338266 w 5347256"/>
              <a:gd name="connsiteY15" fmla="*/ 5775712 h 5875724"/>
              <a:gd name="connsiteX16" fmla="*/ 5042991 w 5347256"/>
              <a:gd name="connsiteY16" fmla="*/ 5542349 h 5875724"/>
              <a:gd name="connsiteX17" fmla="*/ 5347256 w 5347256"/>
              <a:gd name="connsiteY17" fmla="*/ 5870016 h 5875724"/>
              <a:gd name="connsiteX18" fmla="*/ 5265254 w 5347256"/>
              <a:gd name="connsiteY18" fmla="*/ 5870174 h 5875724"/>
              <a:gd name="connsiteX19" fmla="*/ 5090616 w 5347256"/>
              <a:gd name="connsiteY19" fmla="*/ 5709038 h 5875724"/>
              <a:gd name="connsiteX20" fmla="*/ 5212862 w 5347256"/>
              <a:gd name="connsiteY20" fmla="*/ 5872043 h 5875724"/>
              <a:gd name="connsiteX21" fmla="*/ 1071066 w 5347256"/>
              <a:gd name="connsiteY21" fmla="*/ 5875724 h 5875724"/>
              <a:gd name="connsiteX22" fmla="*/ 1080591 w 5347256"/>
              <a:gd name="connsiteY22" fmla="*/ 5799524 h 5875724"/>
              <a:gd name="connsiteX23" fmla="*/ 994866 w 5347256"/>
              <a:gd name="connsiteY23" fmla="*/ 5875724 h 5875724"/>
              <a:gd name="connsiteX24" fmla="*/ 713046 w 5347256"/>
              <a:gd name="connsiteY24" fmla="*/ 5870096 h 5875724"/>
              <a:gd name="connsiteX25" fmla="*/ 1057937 w 5347256"/>
              <a:gd name="connsiteY25" fmla="*/ 5531950 h 5875724"/>
              <a:gd name="connsiteX0" fmla="*/ 1057937 w 5347256"/>
              <a:gd name="connsiteY0" fmla="*/ 5136399 h 5480173"/>
              <a:gd name="connsiteX1" fmla="*/ 890091 w 5347256"/>
              <a:gd name="connsiteY1" fmla="*/ 4151436 h 5480173"/>
              <a:gd name="connsiteX2" fmla="*/ 704353 w 5347256"/>
              <a:gd name="connsiteY2" fmla="*/ 3698998 h 5480173"/>
              <a:gd name="connsiteX3" fmla="*/ 694828 w 5347256"/>
              <a:gd name="connsiteY3" fmla="*/ 3337048 h 5480173"/>
              <a:gd name="connsiteX4" fmla="*/ 771029 w 5347256"/>
              <a:gd name="connsiteY4" fmla="*/ 2570286 h 5480173"/>
              <a:gd name="connsiteX5" fmla="*/ 950059 w 5347256"/>
              <a:gd name="connsiteY5" fmla="*/ 1770624 h 5480173"/>
              <a:gd name="connsiteX6" fmla="*/ 1543911 w 5347256"/>
              <a:gd name="connsiteY6" fmla="*/ 1260669 h 5480173"/>
              <a:gd name="connsiteX7" fmla="*/ 2036490 w 5347256"/>
              <a:gd name="connsiteY7" fmla="*/ 1200758 h 5480173"/>
              <a:gd name="connsiteX8" fmla="*/ 2662760 w 5347256"/>
              <a:gd name="connsiteY8" fmla="*/ 926628 h 5480173"/>
              <a:gd name="connsiteX9" fmla="*/ 3785767 w 5347256"/>
              <a:gd name="connsiteY9" fmla="*/ 874959 h 5480173"/>
              <a:gd name="connsiteX10" fmla="*/ 4993984 w 5347256"/>
              <a:gd name="connsiteY10" fmla="*/ 995872 h 5480173"/>
              <a:gd name="connsiteX11" fmla="*/ 5340427 w 5347256"/>
              <a:gd name="connsiteY11" fmla="*/ 768756 h 5480173"/>
              <a:gd name="connsiteX12" fmla="*/ 5343027 w 5347256"/>
              <a:gd name="connsiteY12" fmla="*/ 5137273 h 5480173"/>
              <a:gd name="connsiteX13" fmla="*/ 5095377 w 5347256"/>
              <a:gd name="connsiteY13" fmla="*/ 5061073 h 5480173"/>
              <a:gd name="connsiteX14" fmla="*/ 5338266 w 5347256"/>
              <a:gd name="connsiteY14" fmla="*/ 5289673 h 5480173"/>
              <a:gd name="connsiteX15" fmla="*/ 5338266 w 5347256"/>
              <a:gd name="connsiteY15" fmla="*/ 5380161 h 5480173"/>
              <a:gd name="connsiteX16" fmla="*/ 5042991 w 5347256"/>
              <a:gd name="connsiteY16" fmla="*/ 5146798 h 5480173"/>
              <a:gd name="connsiteX17" fmla="*/ 5347256 w 5347256"/>
              <a:gd name="connsiteY17" fmla="*/ 5474465 h 5480173"/>
              <a:gd name="connsiteX18" fmla="*/ 5265254 w 5347256"/>
              <a:gd name="connsiteY18" fmla="*/ 5474623 h 5480173"/>
              <a:gd name="connsiteX19" fmla="*/ 5090616 w 5347256"/>
              <a:gd name="connsiteY19" fmla="*/ 5313487 h 5480173"/>
              <a:gd name="connsiteX20" fmla="*/ 5212862 w 5347256"/>
              <a:gd name="connsiteY20" fmla="*/ 5476492 h 5480173"/>
              <a:gd name="connsiteX21" fmla="*/ 1071066 w 5347256"/>
              <a:gd name="connsiteY21" fmla="*/ 5480173 h 5480173"/>
              <a:gd name="connsiteX22" fmla="*/ 1080591 w 5347256"/>
              <a:gd name="connsiteY22" fmla="*/ 5403973 h 5480173"/>
              <a:gd name="connsiteX23" fmla="*/ 994866 w 5347256"/>
              <a:gd name="connsiteY23" fmla="*/ 5480173 h 5480173"/>
              <a:gd name="connsiteX24" fmla="*/ 713046 w 5347256"/>
              <a:gd name="connsiteY24" fmla="*/ 5474545 h 5480173"/>
              <a:gd name="connsiteX25" fmla="*/ 1057937 w 5347256"/>
              <a:gd name="connsiteY25" fmla="*/ 5136399 h 5480173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362 h 5350136"/>
              <a:gd name="connsiteX1" fmla="*/ 890091 w 5347256"/>
              <a:gd name="connsiteY1" fmla="*/ 4021399 h 5350136"/>
              <a:gd name="connsiteX2" fmla="*/ 704353 w 5347256"/>
              <a:gd name="connsiteY2" fmla="*/ 3568961 h 5350136"/>
              <a:gd name="connsiteX3" fmla="*/ 694828 w 5347256"/>
              <a:gd name="connsiteY3" fmla="*/ 3207011 h 5350136"/>
              <a:gd name="connsiteX4" fmla="*/ 771029 w 5347256"/>
              <a:gd name="connsiteY4" fmla="*/ 2440249 h 5350136"/>
              <a:gd name="connsiteX5" fmla="*/ 950059 w 5347256"/>
              <a:gd name="connsiteY5" fmla="*/ 1640587 h 5350136"/>
              <a:gd name="connsiteX6" fmla="*/ 1543911 w 5347256"/>
              <a:gd name="connsiteY6" fmla="*/ 1130632 h 5350136"/>
              <a:gd name="connsiteX7" fmla="*/ 2036490 w 5347256"/>
              <a:gd name="connsiteY7" fmla="*/ 1070721 h 5350136"/>
              <a:gd name="connsiteX8" fmla="*/ 2662760 w 5347256"/>
              <a:gd name="connsiteY8" fmla="*/ 796591 h 5350136"/>
              <a:gd name="connsiteX9" fmla="*/ 3785767 w 5347256"/>
              <a:gd name="connsiteY9" fmla="*/ 744922 h 5350136"/>
              <a:gd name="connsiteX10" fmla="*/ 4993984 w 5347256"/>
              <a:gd name="connsiteY10" fmla="*/ 865835 h 5350136"/>
              <a:gd name="connsiteX11" fmla="*/ 5340427 w 5347256"/>
              <a:gd name="connsiteY11" fmla="*/ 638719 h 5350136"/>
              <a:gd name="connsiteX12" fmla="*/ 5343027 w 5347256"/>
              <a:gd name="connsiteY12" fmla="*/ 5007236 h 5350136"/>
              <a:gd name="connsiteX13" fmla="*/ 5095377 w 5347256"/>
              <a:gd name="connsiteY13" fmla="*/ 4931036 h 5350136"/>
              <a:gd name="connsiteX14" fmla="*/ 5338266 w 5347256"/>
              <a:gd name="connsiteY14" fmla="*/ 5159636 h 5350136"/>
              <a:gd name="connsiteX15" fmla="*/ 5338266 w 5347256"/>
              <a:gd name="connsiteY15" fmla="*/ 5250124 h 5350136"/>
              <a:gd name="connsiteX16" fmla="*/ 5042991 w 5347256"/>
              <a:gd name="connsiteY16" fmla="*/ 5016761 h 5350136"/>
              <a:gd name="connsiteX17" fmla="*/ 5347256 w 5347256"/>
              <a:gd name="connsiteY17" fmla="*/ 5344428 h 5350136"/>
              <a:gd name="connsiteX18" fmla="*/ 5265254 w 5347256"/>
              <a:gd name="connsiteY18" fmla="*/ 5344586 h 5350136"/>
              <a:gd name="connsiteX19" fmla="*/ 5090616 w 5347256"/>
              <a:gd name="connsiteY19" fmla="*/ 5183450 h 5350136"/>
              <a:gd name="connsiteX20" fmla="*/ 5212862 w 5347256"/>
              <a:gd name="connsiteY20" fmla="*/ 5346455 h 5350136"/>
              <a:gd name="connsiteX21" fmla="*/ 1071066 w 5347256"/>
              <a:gd name="connsiteY21" fmla="*/ 5350136 h 5350136"/>
              <a:gd name="connsiteX22" fmla="*/ 1080591 w 5347256"/>
              <a:gd name="connsiteY22" fmla="*/ 5273936 h 5350136"/>
              <a:gd name="connsiteX23" fmla="*/ 994866 w 5347256"/>
              <a:gd name="connsiteY23" fmla="*/ 5350136 h 5350136"/>
              <a:gd name="connsiteX24" fmla="*/ 713046 w 5347256"/>
              <a:gd name="connsiteY24" fmla="*/ 5344508 h 5350136"/>
              <a:gd name="connsiteX25" fmla="*/ 1057937 w 5347256"/>
              <a:gd name="connsiteY25" fmla="*/ 5006362 h 5350136"/>
              <a:gd name="connsiteX0" fmla="*/ 1057937 w 5347256"/>
              <a:gd name="connsiteY0" fmla="*/ 5006795 h 5350569"/>
              <a:gd name="connsiteX1" fmla="*/ 890091 w 5347256"/>
              <a:gd name="connsiteY1" fmla="*/ 4021832 h 5350569"/>
              <a:gd name="connsiteX2" fmla="*/ 704353 w 5347256"/>
              <a:gd name="connsiteY2" fmla="*/ 3569394 h 5350569"/>
              <a:gd name="connsiteX3" fmla="*/ 694828 w 5347256"/>
              <a:gd name="connsiteY3" fmla="*/ 3207444 h 5350569"/>
              <a:gd name="connsiteX4" fmla="*/ 771029 w 5347256"/>
              <a:gd name="connsiteY4" fmla="*/ 2440682 h 5350569"/>
              <a:gd name="connsiteX5" fmla="*/ 950059 w 5347256"/>
              <a:gd name="connsiteY5" fmla="*/ 1641020 h 5350569"/>
              <a:gd name="connsiteX6" fmla="*/ 1543911 w 5347256"/>
              <a:gd name="connsiteY6" fmla="*/ 1131065 h 5350569"/>
              <a:gd name="connsiteX7" fmla="*/ 2036490 w 5347256"/>
              <a:gd name="connsiteY7" fmla="*/ 1071154 h 5350569"/>
              <a:gd name="connsiteX8" fmla="*/ 2662760 w 5347256"/>
              <a:gd name="connsiteY8" fmla="*/ 797024 h 5350569"/>
              <a:gd name="connsiteX9" fmla="*/ 3785767 w 5347256"/>
              <a:gd name="connsiteY9" fmla="*/ 745355 h 5350569"/>
              <a:gd name="connsiteX10" fmla="*/ 4993984 w 5347256"/>
              <a:gd name="connsiteY10" fmla="*/ 866268 h 5350569"/>
              <a:gd name="connsiteX11" fmla="*/ 5340427 w 5347256"/>
              <a:gd name="connsiteY11" fmla="*/ 639152 h 5350569"/>
              <a:gd name="connsiteX12" fmla="*/ 5343027 w 5347256"/>
              <a:gd name="connsiteY12" fmla="*/ 5007669 h 5350569"/>
              <a:gd name="connsiteX13" fmla="*/ 5095377 w 5347256"/>
              <a:gd name="connsiteY13" fmla="*/ 4931469 h 5350569"/>
              <a:gd name="connsiteX14" fmla="*/ 5338266 w 5347256"/>
              <a:gd name="connsiteY14" fmla="*/ 5160069 h 5350569"/>
              <a:gd name="connsiteX15" fmla="*/ 5338266 w 5347256"/>
              <a:gd name="connsiteY15" fmla="*/ 5250557 h 5350569"/>
              <a:gd name="connsiteX16" fmla="*/ 5042991 w 5347256"/>
              <a:gd name="connsiteY16" fmla="*/ 5017194 h 5350569"/>
              <a:gd name="connsiteX17" fmla="*/ 5347256 w 5347256"/>
              <a:gd name="connsiteY17" fmla="*/ 5344861 h 5350569"/>
              <a:gd name="connsiteX18" fmla="*/ 5265254 w 5347256"/>
              <a:gd name="connsiteY18" fmla="*/ 5345019 h 5350569"/>
              <a:gd name="connsiteX19" fmla="*/ 5090616 w 5347256"/>
              <a:gd name="connsiteY19" fmla="*/ 5183883 h 5350569"/>
              <a:gd name="connsiteX20" fmla="*/ 5212862 w 5347256"/>
              <a:gd name="connsiteY20" fmla="*/ 5346888 h 5350569"/>
              <a:gd name="connsiteX21" fmla="*/ 1071066 w 5347256"/>
              <a:gd name="connsiteY21" fmla="*/ 5350569 h 5350569"/>
              <a:gd name="connsiteX22" fmla="*/ 1080591 w 5347256"/>
              <a:gd name="connsiteY22" fmla="*/ 5274369 h 5350569"/>
              <a:gd name="connsiteX23" fmla="*/ 994866 w 5347256"/>
              <a:gd name="connsiteY23" fmla="*/ 5350569 h 5350569"/>
              <a:gd name="connsiteX24" fmla="*/ 713046 w 5347256"/>
              <a:gd name="connsiteY24" fmla="*/ 5344941 h 5350569"/>
              <a:gd name="connsiteX25" fmla="*/ 1057937 w 5347256"/>
              <a:gd name="connsiteY25" fmla="*/ 5006795 h 5350569"/>
              <a:gd name="connsiteX0" fmla="*/ 1176435 w 5465754"/>
              <a:gd name="connsiteY0" fmla="*/ 5006795 h 5350569"/>
              <a:gd name="connsiteX1" fmla="*/ 1008589 w 5465754"/>
              <a:gd name="connsiteY1" fmla="*/ 4021832 h 5350569"/>
              <a:gd name="connsiteX2" fmla="*/ 822851 w 5465754"/>
              <a:gd name="connsiteY2" fmla="*/ 3569394 h 5350569"/>
              <a:gd name="connsiteX3" fmla="*/ 544920 w 5465754"/>
              <a:gd name="connsiteY3" fmla="*/ 3116459 h 5350569"/>
              <a:gd name="connsiteX4" fmla="*/ 889527 w 5465754"/>
              <a:gd name="connsiteY4" fmla="*/ 2440682 h 5350569"/>
              <a:gd name="connsiteX5" fmla="*/ 1068557 w 5465754"/>
              <a:gd name="connsiteY5" fmla="*/ 1641020 h 5350569"/>
              <a:gd name="connsiteX6" fmla="*/ 1662409 w 5465754"/>
              <a:gd name="connsiteY6" fmla="*/ 1131065 h 5350569"/>
              <a:gd name="connsiteX7" fmla="*/ 2154988 w 5465754"/>
              <a:gd name="connsiteY7" fmla="*/ 1071154 h 5350569"/>
              <a:gd name="connsiteX8" fmla="*/ 2781258 w 5465754"/>
              <a:gd name="connsiteY8" fmla="*/ 797024 h 5350569"/>
              <a:gd name="connsiteX9" fmla="*/ 3904265 w 5465754"/>
              <a:gd name="connsiteY9" fmla="*/ 745355 h 5350569"/>
              <a:gd name="connsiteX10" fmla="*/ 5112482 w 5465754"/>
              <a:gd name="connsiteY10" fmla="*/ 866268 h 5350569"/>
              <a:gd name="connsiteX11" fmla="*/ 5458925 w 5465754"/>
              <a:gd name="connsiteY11" fmla="*/ 639152 h 5350569"/>
              <a:gd name="connsiteX12" fmla="*/ 5461525 w 5465754"/>
              <a:gd name="connsiteY12" fmla="*/ 5007669 h 5350569"/>
              <a:gd name="connsiteX13" fmla="*/ 5213875 w 5465754"/>
              <a:gd name="connsiteY13" fmla="*/ 4931469 h 5350569"/>
              <a:gd name="connsiteX14" fmla="*/ 5456764 w 5465754"/>
              <a:gd name="connsiteY14" fmla="*/ 5160069 h 5350569"/>
              <a:gd name="connsiteX15" fmla="*/ 5456764 w 5465754"/>
              <a:gd name="connsiteY15" fmla="*/ 5250557 h 5350569"/>
              <a:gd name="connsiteX16" fmla="*/ 5161489 w 5465754"/>
              <a:gd name="connsiteY16" fmla="*/ 5017194 h 5350569"/>
              <a:gd name="connsiteX17" fmla="*/ 5465754 w 5465754"/>
              <a:gd name="connsiteY17" fmla="*/ 5344861 h 5350569"/>
              <a:gd name="connsiteX18" fmla="*/ 5383752 w 5465754"/>
              <a:gd name="connsiteY18" fmla="*/ 5345019 h 5350569"/>
              <a:gd name="connsiteX19" fmla="*/ 5209114 w 5465754"/>
              <a:gd name="connsiteY19" fmla="*/ 5183883 h 5350569"/>
              <a:gd name="connsiteX20" fmla="*/ 5331360 w 5465754"/>
              <a:gd name="connsiteY20" fmla="*/ 5346888 h 5350569"/>
              <a:gd name="connsiteX21" fmla="*/ 1189564 w 5465754"/>
              <a:gd name="connsiteY21" fmla="*/ 5350569 h 5350569"/>
              <a:gd name="connsiteX22" fmla="*/ 1199089 w 5465754"/>
              <a:gd name="connsiteY22" fmla="*/ 5274369 h 5350569"/>
              <a:gd name="connsiteX23" fmla="*/ 1113364 w 5465754"/>
              <a:gd name="connsiteY23" fmla="*/ 5350569 h 5350569"/>
              <a:gd name="connsiteX24" fmla="*/ 831544 w 5465754"/>
              <a:gd name="connsiteY24" fmla="*/ 5344941 h 5350569"/>
              <a:gd name="connsiteX25" fmla="*/ 1176435 w 5465754"/>
              <a:gd name="connsiteY25" fmla="*/ 5006795 h 5350569"/>
              <a:gd name="connsiteX0" fmla="*/ 1275914 w 5565233"/>
              <a:gd name="connsiteY0" fmla="*/ 5006795 h 5350569"/>
              <a:gd name="connsiteX1" fmla="*/ 1108068 w 5565233"/>
              <a:gd name="connsiteY1" fmla="*/ 4021832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75914 w 5565233"/>
              <a:gd name="connsiteY0" fmla="*/ 5006795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75914 w 5565233"/>
              <a:gd name="connsiteY25" fmla="*/ 5006795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931023 w 5565233"/>
              <a:gd name="connsiteY24" fmla="*/ 5344941 h 5350569"/>
              <a:gd name="connsiteX25" fmla="*/ 1266815 w 5565233"/>
              <a:gd name="connsiteY25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12843 w 5565233"/>
              <a:gd name="connsiteY23" fmla="*/ 5350569 h 5350569"/>
              <a:gd name="connsiteX24" fmla="*/ 1266815 w 5565233"/>
              <a:gd name="connsiteY24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298568 w 5565233"/>
              <a:gd name="connsiteY22" fmla="*/ 527436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289043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266815 w 5565233"/>
              <a:gd name="connsiteY0" fmla="*/ 4488180 h 5350569"/>
              <a:gd name="connsiteX1" fmla="*/ 798719 w 5565233"/>
              <a:gd name="connsiteY1" fmla="*/ 3926297 h 5350569"/>
              <a:gd name="connsiteX2" fmla="*/ 731261 w 5565233"/>
              <a:gd name="connsiteY2" fmla="*/ 3551197 h 5350569"/>
              <a:gd name="connsiteX3" fmla="*/ 644399 w 5565233"/>
              <a:gd name="connsiteY3" fmla="*/ 3116459 h 5350569"/>
              <a:gd name="connsiteX4" fmla="*/ 989006 w 5565233"/>
              <a:gd name="connsiteY4" fmla="*/ 2440682 h 5350569"/>
              <a:gd name="connsiteX5" fmla="*/ 1168036 w 5565233"/>
              <a:gd name="connsiteY5" fmla="*/ 1641020 h 5350569"/>
              <a:gd name="connsiteX6" fmla="*/ 1761888 w 5565233"/>
              <a:gd name="connsiteY6" fmla="*/ 1131065 h 5350569"/>
              <a:gd name="connsiteX7" fmla="*/ 2254467 w 5565233"/>
              <a:gd name="connsiteY7" fmla="*/ 1071154 h 5350569"/>
              <a:gd name="connsiteX8" fmla="*/ 2880737 w 5565233"/>
              <a:gd name="connsiteY8" fmla="*/ 797024 h 5350569"/>
              <a:gd name="connsiteX9" fmla="*/ 4003744 w 5565233"/>
              <a:gd name="connsiteY9" fmla="*/ 745355 h 5350569"/>
              <a:gd name="connsiteX10" fmla="*/ 5211961 w 5565233"/>
              <a:gd name="connsiteY10" fmla="*/ 866268 h 5350569"/>
              <a:gd name="connsiteX11" fmla="*/ 5558404 w 5565233"/>
              <a:gd name="connsiteY11" fmla="*/ 639152 h 5350569"/>
              <a:gd name="connsiteX12" fmla="*/ 5561004 w 5565233"/>
              <a:gd name="connsiteY12" fmla="*/ 5007669 h 5350569"/>
              <a:gd name="connsiteX13" fmla="*/ 5313354 w 5565233"/>
              <a:gd name="connsiteY13" fmla="*/ 4931469 h 5350569"/>
              <a:gd name="connsiteX14" fmla="*/ 5556243 w 5565233"/>
              <a:gd name="connsiteY14" fmla="*/ 5160069 h 5350569"/>
              <a:gd name="connsiteX15" fmla="*/ 5556243 w 5565233"/>
              <a:gd name="connsiteY15" fmla="*/ 5250557 h 5350569"/>
              <a:gd name="connsiteX16" fmla="*/ 5260968 w 5565233"/>
              <a:gd name="connsiteY16" fmla="*/ 5017194 h 5350569"/>
              <a:gd name="connsiteX17" fmla="*/ 5565233 w 5565233"/>
              <a:gd name="connsiteY17" fmla="*/ 5344861 h 5350569"/>
              <a:gd name="connsiteX18" fmla="*/ 5483231 w 5565233"/>
              <a:gd name="connsiteY18" fmla="*/ 5345019 h 5350569"/>
              <a:gd name="connsiteX19" fmla="*/ 5308593 w 5565233"/>
              <a:gd name="connsiteY19" fmla="*/ 5183883 h 5350569"/>
              <a:gd name="connsiteX20" fmla="*/ 5430839 w 5565233"/>
              <a:gd name="connsiteY20" fmla="*/ 5346888 h 5350569"/>
              <a:gd name="connsiteX21" fmla="*/ 1389126 w 5565233"/>
              <a:gd name="connsiteY21" fmla="*/ 5350569 h 5350569"/>
              <a:gd name="connsiteX22" fmla="*/ 1430497 w 5565233"/>
              <a:gd name="connsiteY22" fmla="*/ 5151539 h 5350569"/>
              <a:gd name="connsiteX23" fmla="*/ 1266815 w 5565233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167337 w 5465755"/>
              <a:gd name="connsiteY0" fmla="*/ 4488180 h 5350569"/>
              <a:gd name="connsiteX1" fmla="*/ 699241 w 5465755"/>
              <a:gd name="connsiteY1" fmla="*/ 3926297 h 5350569"/>
              <a:gd name="connsiteX2" fmla="*/ 631783 w 5465755"/>
              <a:gd name="connsiteY2" fmla="*/ 3551197 h 5350569"/>
              <a:gd name="connsiteX3" fmla="*/ 544921 w 5465755"/>
              <a:gd name="connsiteY3" fmla="*/ 3116459 h 5350569"/>
              <a:gd name="connsiteX4" fmla="*/ 889528 w 5465755"/>
              <a:gd name="connsiteY4" fmla="*/ 2440682 h 5350569"/>
              <a:gd name="connsiteX5" fmla="*/ 1068558 w 5465755"/>
              <a:gd name="connsiteY5" fmla="*/ 1641020 h 5350569"/>
              <a:gd name="connsiteX6" fmla="*/ 1662410 w 5465755"/>
              <a:gd name="connsiteY6" fmla="*/ 1131065 h 5350569"/>
              <a:gd name="connsiteX7" fmla="*/ 2154989 w 5465755"/>
              <a:gd name="connsiteY7" fmla="*/ 1071154 h 5350569"/>
              <a:gd name="connsiteX8" fmla="*/ 2781259 w 5465755"/>
              <a:gd name="connsiteY8" fmla="*/ 797024 h 5350569"/>
              <a:gd name="connsiteX9" fmla="*/ 3904266 w 5465755"/>
              <a:gd name="connsiteY9" fmla="*/ 745355 h 5350569"/>
              <a:gd name="connsiteX10" fmla="*/ 5112483 w 5465755"/>
              <a:gd name="connsiteY10" fmla="*/ 866268 h 5350569"/>
              <a:gd name="connsiteX11" fmla="*/ 5458926 w 5465755"/>
              <a:gd name="connsiteY11" fmla="*/ 639152 h 5350569"/>
              <a:gd name="connsiteX12" fmla="*/ 5461526 w 5465755"/>
              <a:gd name="connsiteY12" fmla="*/ 5007669 h 5350569"/>
              <a:gd name="connsiteX13" fmla="*/ 5213876 w 5465755"/>
              <a:gd name="connsiteY13" fmla="*/ 4931469 h 5350569"/>
              <a:gd name="connsiteX14" fmla="*/ 5456765 w 5465755"/>
              <a:gd name="connsiteY14" fmla="*/ 5160069 h 5350569"/>
              <a:gd name="connsiteX15" fmla="*/ 5456765 w 5465755"/>
              <a:gd name="connsiteY15" fmla="*/ 5250557 h 5350569"/>
              <a:gd name="connsiteX16" fmla="*/ 5161490 w 5465755"/>
              <a:gd name="connsiteY16" fmla="*/ 5017194 h 5350569"/>
              <a:gd name="connsiteX17" fmla="*/ 5465755 w 5465755"/>
              <a:gd name="connsiteY17" fmla="*/ 5344861 h 5350569"/>
              <a:gd name="connsiteX18" fmla="*/ 5383753 w 5465755"/>
              <a:gd name="connsiteY18" fmla="*/ 5345019 h 5350569"/>
              <a:gd name="connsiteX19" fmla="*/ 5209115 w 5465755"/>
              <a:gd name="connsiteY19" fmla="*/ 5183883 h 5350569"/>
              <a:gd name="connsiteX20" fmla="*/ 5331361 w 5465755"/>
              <a:gd name="connsiteY20" fmla="*/ 5346888 h 5350569"/>
              <a:gd name="connsiteX21" fmla="*/ 1289648 w 5465755"/>
              <a:gd name="connsiteY21" fmla="*/ 5350569 h 5350569"/>
              <a:gd name="connsiteX22" fmla="*/ 1331019 w 5465755"/>
              <a:gd name="connsiteY22" fmla="*/ 5151539 h 5350569"/>
              <a:gd name="connsiteX23" fmla="*/ 1167337 w 5465755"/>
              <a:gd name="connsiteY23" fmla="*/ 4488180 h 5350569"/>
              <a:gd name="connsiteX0" fmla="*/ 1020813 w 5319231"/>
              <a:gd name="connsiteY0" fmla="*/ 4488180 h 5350569"/>
              <a:gd name="connsiteX1" fmla="*/ 552717 w 5319231"/>
              <a:gd name="connsiteY1" fmla="*/ 3926297 h 5350569"/>
              <a:gd name="connsiteX2" fmla="*/ 485259 w 5319231"/>
              <a:gd name="connsiteY2" fmla="*/ 3551197 h 5350569"/>
              <a:gd name="connsiteX3" fmla="*/ 398397 w 5319231"/>
              <a:gd name="connsiteY3" fmla="*/ 3116459 h 5350569"/>
              <a:gd name="connsiteX4" fmla="*/ 743004 w 5319231"/>
              <a:gd name="connsiteY4" fmla="*/ 2440682 h 5350569"/>
              <a:gd name="connsiteX5" fmla="*/ 922034 w 5319231"/>
              <a:gd name="connsiteY5" fmla="*/ 1641020 h 5350569"/>
              <a:gd name="connsiteX6" fmla="*/ 1515886 w 5319231"/>
              <a:gd name="connsiteY6" fmla="*/ 1131065 h 5350569"/>
              <a:gd name="connsiteX7" fmla="*/ 2008465 w 5319231"/>
              <a:gd name="connsiteY7" fmla="*/ 1071154 h 5350569"/>
              <a:gd name="connsiteX8" fmla="*/ 2634735 w 5319231"/>
              <a:gd name="connsiteY8" fmla="*/ 797024 h 5350569"/>
              <a:gd name="connsiteX9" fmla="*/ 3757742 w 5319231"/>
              <a:gd name="connsiteY9" fmla="*/ 745355 h 5350569"/>
              <a:gd name="connsiteX10" fmla="*/ 4965959 w 5319231"/>
              <a:gd name="connsiteY10" fmla="*/ 866268 h 5350569"/>
              <a:gd name="connsiteX11" fmla="*/ 5312402 w 5319231"/>
              <a:gd name="connsiteY11" fmla="*/ 639152 h 5350569"/>
              <a:gd name="connsiteX12" fmla="*/ 5315002 w 5319231"/>
              <a:gd name="connsiteY12" fmla="*/ 5007669 h 5350569"/>
              <a:gd name="connsiteX13" fmla="*/ 5067352 w 5319231"/>
              <a:gd name="connsiteY13" fmla="*/ 4931469 h 5350569"/>
              <a:gd name="connsiteX14" fmla="*/ 5310241 w 5319231"/>
              <a:gd name="connsiteY14" fmla="*/ 5160069 h 5350569"/>
              <a:gd name="connsiteX15" fmla="*/ 5310241 w 5319231"/>
              <a:gd name="connsiteY15" fmla="*/ 5250557 h 5350569"/>
              <a:gd name="connsiteX16" fmla="*/ 5014966 w 5319231"/>
              <a:gd name="connsiteY16" fmla="*/ 5017194 h 5350569"/>
              <a:gd name="connsiteX17" fmla="*/ 5319231 w 5319231"/>
              <a:gd name="connsiteY17" fmla="*/ 5344861 h 5350569"/>
              <a:gd name="connsiteX18" fmla="*/ 5237229 w 5319231"/>
              <a:gd name="connsiteY18" fmla="*/ 5345019 h 5350569"/>
              <a:gd name="connsiteX19" fmla="*/ 5062591 w 5319231"/>
              <a:gd name="connsiteY19" fmla="*/ 5183883 h 5350569"/>
              <a:gd name="connsiteX20" fmla="*/ 5184837 w 5319231"/>
              <a:gd name="connsiteY20" fmla="*/ 5346888 h 5350569"/>
              <a:gd name="connsiteX21" fmla="*/ 1143124 w 5319231"/>
              <a:gd name="connsiteY21" fmla="*/ 5350569 h 5350569"/>
              <a:gd name="connsiteX22" fmla="*/ 1184495 w 5319231"/>
              <a:gd name="connsiteY22" fmla="*/ 5151539 h 5350569"/>
              <a:gd name="connsiteX23" fmla="*/ 1020813 w 5319231"/>
              <a:gd name="connsiteY23" fmla="*/ 4488180 h 5350569"/>
              <a:gd name="connsiteX0" fmla="*/ 1177782 w 5476200"/>
              <a:gd name="connsiteY0" fmla="*/ 4488180 h 5350569"/>
              <a:gd name="connsiteX1" fmla="*/ 709686 w 5476200"/>
              <a:gd name="connsiteY1" fmla="*/ 3926297 h 5350569"/>
              <a:gd name="connsiteX2" fmla="*/ 642228 w 5476200"/>
              <a:gd name="connsiteY2" fmla="*/ 3551197 h 5350569"/>
              <a:gd name="connsiteX3" fmla="*/ 555366 w 5476200"/>
              <a:gd name="connsiteY3" fmla="*/ 3116459 h 5350569"/>
              <a:gd name="connsiteX4" fmla="*/ 508737 w 5476200"/>
              <a:gd name="connsiteY4" fmla="*/ 2454330 h 5350569"/>
              <a:gd name="connsiteX5" fmla="*/ 1079003 w 5476200"/>
              <a:gd name="connsiteY5" fmla="*/ 1641020 h 5350569"/>
              <a:gd name="connsiteX6" fmla="*/ 1672855 w 5476200"/>
              <a:gd name="connsiteY6" fmla="*/ 1131065 h 5350569"/>
              <a:gd name="connsiteX7" fmla="*/ 2165434 w 5476200"/>
              <a:gd name="connsiteY7" fmla="*/ 1071154 h 5350569"/>
              <a:gd name="connsiteX8" fmla="*/ 2791704 w 5476200"/>
              <a:gd name="connsiteY8" fmla="*/ 797024 h 5350569"/>
              <a:gd name="connsiteX9" fmla="*/ 3914711 w 5476200"/>
              <a:gd name="connsiteY9" fmla="*/ 745355 h 5350569"/>
              <a:gd name="connsiteX10" fmla="*/ 5122928 w 5476200"/>
              <a:gd name="connsiteY10" fmla="*/ 866268 h 5350569"/>
              <a:gd name="connsiteX11" fmla="*/ 5469371 w 5476200"/>
              <a:gd name="connsiteY11" fmla="*/ 639152 h 5350569"/>
              <a:gd name="connsiteX12" fmla="*/ 5471971 w 5476200"/>
              <a:gd name="connsiteY12" fmla="*/ 5007669 h 5350569"/>
              <a:gd name="connsiteX13" fmla="*/ 5224321 w 5476200"/>
              <a:gd name="connsiteY13" fmla="*/ 4931469 h 5350569"/>
              <a:gd name="connsiteX14" fmla="*/ 5467210 w 5476200"/>
              <a:gd name="connsiteY14" fmla="*/ 5160069 h 5350569"/>
              <a:gd name="connsiteX15" fmla="*/ 5467210 w 5476200"/>
              <a:gd name="connsiteY15" fmla="*/ 5250557 h 5350569"/>
              <a:gd name="connsiteX16" fmla="*/ 5171935 w 5476200"/>
              <a:gd name="connsiteY16" fmla="*/ 5017194 h 5350569"/>
              <a:gd name="connsiteX17" fmla="*/ 5476200 w 5476200"/>
              <a:gd name="connsiteY17" fmla="*/ 5344861 h 5350569"/>
              <a:gd name="connsiteX18" fmla="*/ 5394198 w 5476200"/>
              <a:gd name="connsiteY18" fmla="*/ 5345019 h 5350569"/>
              <a:gd name="connsiteX19" fmla="*/ 5219560 w 5476200"/>
              <a:gd name="connsiteY19" fmla="*/ 5183883 h 5350569"/>
              <a:gd name="connsiteX20" fmla="*/ 5341806 w 5476200"/>
              <a:gd name="connsiteY20" fmla="*/ 5346888 h 5350569"/>
              <a:gd name="connsiteX21" fmla="*/ 1300093 w 5476200"/>
              <a:gd name="connsiteY21" fmla="*/ 5350569 h 5350569"/>
              <a:gd name="connsiteX22" fmla="*/ 1341464 w 5476200"/>
              <a:gd name="connsiteY22" fmla="*/ 5151539 h 5350569"/>
              <a:gd name="connsiteX23" fmla="*/ 1177782 w 547620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26832 w 5425250"/>
              <a:gd name="connsiteY0" fmla="*/ 4488180 h 5350569"/>
              <a:gd name="connsiteX1" fmla="*/ 658736 w 5425250"/>
              <a:gd name="connsiteY1" fmla="*/ 3926297 h 5350569"/>
              <a:gd name="connsiteX2" fmla="*/ 591278 w 5425250"/>
              <a:gd name="connsiteY2" fmla="*/ 3551197 h 5350569"/>
              <a:gd name="connsiteX3" fmla="*/ 504416 w 5425250"/>
              <a:gd name="connsiteY3" fmla="*/ 3116459 h 5350569"/>
              <a:gd name="connsiteX4" fmla="*/ 457787 w 5425250"/>
              <a:gd name="connsiteY4" fmla="*/ 2454330 h 5350569"/>
              <a:gd name="connsiteX5" fmla="*/ 1028053 w 5425250"/>
              <a:gd name="connsiteY5" fmla="*/ 1641020 h 5350569"/>
              <a:gd name="connsiteX6" fmla="*/ 1621905 w 5425250"/>
              <a:gd name="connsiteY6" fmla="*/ 1131065 h 5350569"/>
              <a:gd name="connsiteX7" fmla="*/ 2114484 w 5425250"/>
              <a:gd name="connsiteY7" fmla="*/ 1071154 h 5350569"/>
              <a:gd name="connsiteX8" fmla="*/ 2740754 w 5425250"/>
              <a:gd name="connsiteY8" fmla="*/ 797024 h 5350569"/>
              <a:gd name="connsiteX9" fmla="*/ 3863761 w 5425250"/>
              <a:gd name="connsiteY9" fmla="*/ 745355 h 5350569"/>
              <a:gd name="connsiteX10" fmla="*/ 5071978 w 5425250"/>
              <a:gd name="connsiteY10" fmla="*/ 866268 h 5350569"/>
              <a:gd name="connsiteX11" fmla="*/ 5418421 w 5425250"/>
              <a:gd name="connsiteY11" fmla="*/ 639152 h 5350569"/>
              <a:gd name="connsiteX12" fmla="*/ 5421021 w 5425250"/>
              <a:gd name="connsiteY12" fmla="*/ 5007669 h 5350569"/>
              <a:gd name="connsiteX13" fmla="*/ 5173371 w 5425250"/>
              <a:gd name="connsiteY13" fmla="*/ 4931469 h 5350569"/>
              <a:gd name="connsiteX14" fmla="*/ 5416260 w 5425250"/>
              <a:gd name="connsiteY14" fmla="*/ 5160069 h 5350569"/>
              <a:gd name="connsiteX15" fmla="*/ 5416260 w 5425250"/>
              <a:gd name="connsiteY15" fmla="*/ 5250557 h 5350569"/>
              <a:gd name="connsiteX16" fmla="*/ 5120985 w 5425250"/>
              <a:gd name="connsiteY16" fmla="*/ 5017194 h 5350569"/>
              <a:gd name="connsiteX17" fmla="*/ 5425250 w 5425250"/>
              <a:gd name="connsiteY17" fmla="*/ 5344861 h 5350569"/>
              <a:gd name="connsiteX18" fmla="*/ 5343248 w 5425250"/>
              <a:gd name="connsiteY18" fmla="*/ 5345019 h 5350569"/>
              <a:gd name="connsiteX19" fmla="*/ 5168610 w 5425250"/>
              <a:gd name="connsiteY19" fmla="*/ 5183883 h 5350569"/>
              <a:gd name="connsiteX20" fmla="*/ 5290856 w 5425250"/>
              <a:gd name="connsiteY20" fmla="*/ 5346888 h 5350569"/>
              <a:gd name="connsiteX21" fmla="*/ 1249143 w 5425250"/>
              <a:gd name="connsiteY21" fmla="*/ 5350569 h 5350569"/>
              <a:gd name="connsiteX22" fmla="*/ 1290514 w 5425250"/>
              <a:gd name="connsiteY22" fmla="*/ 5151539 h 5350569"/>
              <a:gd name="connsiteX23" fmla="*/ 1126832 w 5425250"/>
              <a:gd name="connsiteY23" fmla="*/ 4488180 h 5350569"/>
              <a:gd name="connsiteX0" fmla="*/ 1175018 w 5473436"/>
              <a:gd name="connsiteY0" fmla="*/ 4488180 h 5350569"/>
              <a:gd name="connsiteX1" fmla="*/ 706922 w 5473436"/>
              <a:gd name="connsiteY1" fmla="*/ 3926297 h 5350569"/>
              <a:gd name="connsiteX2" fmla="*/ 639464 w 5473436"/>
              <a:gd name="connsiteY2" fmla="*/ 3551197 h 5350569"/>
              <a:gd name="connsiteX3" fmla="*/ 552602 w 5473436"/>
              <a:gd name="connsiteY3" fmla="*/ 3116459 h 5350569"/>
              <a:gd name="connsiteX4" fmla="*/ 505973 w 5473436"/>
              <a:gd name="connsiteY4" fmla="*/ 2454330 h 5350569"/>
              <a:gd name="connsiteX5" fmla="*/ 930663 w 5473436"/>
              <a:gd name="connsiteY5" fmla="*/ 1845736 h 5350569"/>
              <a:gd name="connsiteX6" fmla="*/ 1670091 w 5473436"/>
              <a:gd name="connsiteY6" fmla="*/ 1131065 h 5350569"/>
              <a:gd name="connsiteX7" fmla="*/ 2162670 w 5473436"/>
              <a:gd name="connsiteY7" fmla="*/ 1071154 h 5350569"/>
              <a:gd name="connsiteX8" fmla="*/ 2788940 w 5473436"/>
              <a:gd name="connsiteY8" fmla="*/ 797024 h 5350569"/>
              <a:gd name="connsiteX9" fmla="*/ 3911947 w 5473436"/>
              <a:gd name="connsiteY9" fmla="*/ 745355 h 5350569"/>
              <a:gd name="connsiteX10" fmla="*/ 5120164 w 5473436"/>
              <a:gd name="connsiteY10" fmla="*/ 866268 h 5350569"/>
              <a:gd name="connsiteX11" fmla="*/ 5466607 w 5473436"/>
              <a:gd name="connsiteY11" fmla="*/ 639152 h 5350569"/>
              <a:gd name="connsiteX12" fmla="*/ 5469207 w 5473436"/>
              <a:gd name="connsiteY12" fmla="*/ 5007669 h 5350569"/>
              <a:gd name="connsiteX13" fmla="*/ 5221557 w 5473436"/>
              <a:gd name="connsiteY13" fmla="*/ 4931469 h 5350569"/>
              <a:gd name="connsiteX14" fmla="*/ 5464446 w 5473436"/>
              <a:gd name="connsiteY14" fmla="*/ 5160069 h 5350569"/>
              <a:gd name="connsiteX15" fmla="*/ 5464446 w 5473436"/>
              <a:gd name="connsiteY15" fmla="*/ 5250557 h 5350569"/>
              <a:gd name="connsiteX16" fmla="*/ 5169171 w 5473436"/>
              <a:gd name="connsiteY16" fmla="*/ 5017194 h 5350569"/>
              <a:gd name="connsiteX17" fmla="*/ 5473436 w 5473436"/>
              <a:gd name="connsiteY17" fmla="*/ 5344861 h 5350569"/>
              <a:gd name="connsiteX18" fmla="*/ 5391434 w 5473436"/>
              <a:gd name="connsiteY18" fmla="*/ 5345019 h 5350569"/>
              <a:gd name="connsiteX19" fmla="*/ 5216796 w 5473436"/>
              <a:gd name="connsiteY19" fmla="*/ 5183883 h 5350569"/>
              <a:gd name="connsiteX20" fmla="*/ 5339042 w 5473436"/>
              <a:gd name="connsiteY20" fmla="*/ 5346888 h 5350569"/>
              <a:gd name="connsiteX21" fmla="*/ 1297329 w 5473436"/>
              <a:gd name="connsiteY21" fmla="*/ 5350569 h 5350569"/>
              <a:gd name="connsiteX22" fmla="*/ 1338700 w 5473436"/>
              <a:gd name="connsiteY22" fmla="*/ 5151539 h 5350569"/>
              <a:gd name="connsiteX23" fmla="*/ 1175018 w 5473436"/>
              <a:gd name="connsiteY23" fmla="*/ 4488180 h 5350569"/>
              <a:gd name="connsiteX0" fmla="*/ 1168598 w 5467016"/>
              <a:gd name="connsiteY0" fmla="*/ 4488180 h 5350569"/>
              <a:gd name="connsiteX1" fmla="*/ 700502 w 5467016"/>
              <a:gd name="connsiteY1" fmla="*/ 3926297 h 5350569"/>
              <a:gd name="connsiteX2" fmla="*/ 633044 w 5467016"/>
              <a:gd name="connsiteY2" fmla="*/ 3551197 h 5350569"/>
              <a:gd name="connsiteX3" fmla="*/ 546182 w 5467016"/>
              <a:gd name="connsiteY3" fmla="*/ 3116459 h 5350569"/>
              <a:gd name="connsiteX4" fmla="*/ 499553 w 5467016"/>
              <a:gd name="connsiteY4" fmla="*/ 2454330 h 5350569"/>
              <a:gd name="connsiteX5" fmla="*/ 942440 w 5467016"/>
              <a:gd name="connsiteY5" fmla="*/ 1854834 h 5350569"/>
              <a:gd name="connsiteX6" fmla="*/ 1663671 w 5467016"/>
              <a:gd name="connsiteY6" fmla="*/ 1131065 h 5350569"/>
              <a:gd name="connsiteX7" fmla="*/ 2156250 w 5467016"/>
              <a:gd name="connsiteY7" fmla="*/ 1071154 h 5350569"/>
              <a:gd name="connsiteX8" fmla="*/ 2782520 w 5467016"/>
              <a:gd name="connsiteY8" fmla="*/ 797024 h 5350569"/>
              <a:gd name="connsiteX9" fmla="*/ 3905527 w 5467016"/>
              <a:gd name="connsiteY9" fmla="*/ 745355 h 5350569"/>
              <a:gd name="connsiteX10" fmla="*/ 5113744 w 5467016"/>
              <a:gd name="connsiteY10" fmla="*/ 866268 h 5350569"/>
              <a:gd name="connsiteX11" fmla="*/ 5460187 w 5467016"/>
              <a:gd name="connsiteY11" fmla="*/ 639152 h 5350569"/>
              <a:gd name="connsiteX12" fmla="*/ 5462787 w 5467016"/>
              <a:gd name="connsiteY12" fmla="*/ 5007669 h 5350569"/>
              <a:gd name="connsiteX13" fmla="*/ 5215137 w 5467016"/>
              <a:gd name="connsiteY13" fmla="*/ 4931469 h 5350569"/>
              <a:gd name="connsiteX14" fmla="*/ 5458026 w 5467016"/>
              <a:gd name="connsiteY14" fmla="*/ 5160069 h 5350569"/>
              <a:gd name="connsiteX15" fmla="*/ 5458026 w 5467016"/>
              <a:gd name="connsiteY15" fmla="*/ 5250557 h 5350569"/>
              <a:gd name="connsiteX16" fmla="*/ 5162751 w 5467016"/>
              <a:gd name="connsiteY16" fmla="*/ 5017194 h 5350569"/>
              <a:gd name="connsiteX17" fmla="*/ 5467016 w 5467016"/>
              <a:gd name="connsiteY17" fmla="*/ 5344861 h 5350569"/>
              <a:gd name="connsiteX18" fmla="*/ 5385014 w 5467016"/>
              <a:gd name="connsiteY18" fmla="*/ 5345019 h 5350569"/>
              <a:gd name="connsiteX19" fmla="*/ 5210376 w 5467016"/>
              <a:gd name="connsiteY19" fmla="*/ 5183883 h 5350569"/>
              <a:gd name="connsiteX20" fmla="*/ 5332622 w 5467016"/>
              <a:gd name="connsiteY20" fmla="*/ 5346888 h 5350569"/>
              <a:gd name="connsiteX21" fmla="*/ 1290909 w 5467016"/>
              <a:gd name="connsiteY21" fmla="*/ 5350569 h 5350569"/>
              <a:gd name="connsiteX22" fmla="*/ 1332280 w 5467016"/>
              <a:gd name="connsiteY22" fmla="*/ 5151539 h 5350569"/>
              <a:gd name="connsiteX23" fmla="*/ 1168598 w 5467016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660505 w 5463850"/>
              <a:gd name="connsiteY6" fmla="*/ 1131065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2153084 w 5463850"/>
              <a:gd name="connsiteY7" fmla="*/ 1071154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488180 h 5350569"/>
              <a:gd name="connsiteX1" fmla="*/ 697336 w 5463850"/>
              <a:gd name="connsiteY1" fmla="*/ 3926297 h 5350569"/>
              <a:gd name="connsiteX2" fmla="*/ 629878 w 5463850"/>
              <a:gd name="connsiteY2" fmla="*/ 3551197 h 5350569"/>
              <a:gd name="connsiteX3" fmla="*/ 543016 w 5463850"/>
              <a:gd name="connsiteY3" fmla="*/ 3116459 h 5350569"/>
              <a:gd name="connsiteX4" fmla="*/ 496387 w 5463850"/>
              <a:gd name="connsiteY4" fmla="*/ 2454330 h 5350569"/>
              <a:gd name="connsiteX5" fmla="*/ 948373 w 5463850"/>
              <a:gd name="connsiteY5" fmla="*/ 1868482 h 5350569"/>
              <a:gd name="connsiteX6" fmla="*/ 1114594 w 5463850"/>
              <a:gd name="connsiteY6" fmla="*/ 1545047 h 5350569"/>
              <a:gd name="connsiteX7" fmla="*/ 1320570 w 5463850"/>
              <a:gd name="connsiteY7" fmla="*/ 1198533 h 5350569"/>
              <a:gd name="connsiteX8" fmla="*/ 2779354 w 5463850"/>
              <a:gd name="connsiteY8" fmla="*/ 797024 h 5350569"/>
              <a:gd name="connsiteX9" fmla="*/ 3902361 w 5463850"/>
              <a:gd name="connsiteY9" fmla="*/ 745355 h 5350569"/>
              <a:gd name="connsiteX10" fmla="*/ 5110578 w 5463850"/>
              <a:gd name="connsiteY10" fmla="*/ 866268 h 5350569"/>
              <a:gd name="connsiteX11" fmla="*/ 5457021 w 5463850"/>
              <a:gd name="connsiteY11" fmla="*/ 639152 h 5350569"/>
              <a:gd name="connsiteX12" fmla="*/ 5459621 w 5463850"/>
              <a:gd name="connsiteY12" fmla="*/ 5007669 h 5350569"/>
              <a:gd name="connsiteX13" fmla="*/ 5211971 w 5463850"/>
              <a:gd name="connsiteY13" fmla="*/ 4931469 h 5350569"/>
              <a:gd name="connsiteX14" fmla="*/ 5454860 w 5463850"/>
              <a:gd name="connsiteY14" fmla="*/ 5160069 h 5350569"/>
              <a:gd name="connsiteX15" fmla="*/ 5454860 w 5463850"/>
              <a:gd name="connsiteY15" fmla="*/ 5250557 h 5350569"/>
              <a:gd name="connsiteX16" fmla="*/ 5159585 w 5463850"/>
              <a:gd name="connsiteY16" fmla="*/ 5017194 h 5350569"/>
              <a:gd name="connsiteX17" fmla="*/ 5463850 w 5463850"/>
              <a:gd name="connsiteY17" fmla="*/ 5344861 h 5350569"/>
              <a:gd name="connsiteX18" fmla="*/ 5381848 w 5463850"/>
              <a:gd name="connsiteY18" fmla="*/ 5345019 h 5350569"/>
              <a:gd name="connsiteX19" fmla="*/ 5207210 w 5463850"/>
              <a:gd name="connsiteY19" fmla="*/ 5183883 h 5350569"/>
              <a:gd name="connsiteX20" fmla="*/ 5329456 w 5463850"/>
              <a:gd name="connsiteY20" fmla="*/ 5346888 h 5350569"/>
              <a:gd name="connsiteX21" fmla="*/ 1287743 w 5463850"/>
              <a:gd name="connsiteY21" fmla="*/ 5350569 h 5350569"/>
              <a:gd name="connsiteX22" fmla="*/ 1329114 w 5463850"/>
              <a:gd name="connsiteY22" fmla="*/ 5151539 h 5350569"/>
              <a:gd name="connsiteX23" fmla="*/ 1165432 w 5463850"/>
              <a:gd name="connsiteY23" fmla="*/ 4488180 h 5350569"/>
              <a:gd name="connsiteX0" fmla="*/ 1165432 w 5463850"/>
              <a:gd name="connsiteY0" fmla="*/ 4606379 h 5468768"/>
              <a:gd name="connsiteX1" fmla="*/ 697336 w 5463850"/>
              <a:gd name="connsiteY1" fmla="*/ 4044496 h 5468768"/>
              <a:gd name="connsiteX2" fmla="*/ 629878 w 5463850"/>
              <a:gd name="connsiteY2" fmla="*/ 3669396 h 5468768"/>
              <a:gd name="connsiteX3" fmla="*/ 543016 w 5463850"/>
              <a:gd name="connsiteY3" fmla="*/ 3234658 h 5468768"/>
              <a:gd name="connsiteX4" fmla="*/ 496387 w 5463850"/>
              <a:gd name="connsiteY4" fmla="*/ 2572529 h 5468768"/>
              <a:gd name="connsiteX5" fmla="*/ 948373 w 5463850"/>
              <a:gd name="connsiteY5" fmla="*/ 1986681 h 5468768"/>
              <a:gd name="connsiteX6" fmla="*/ 1114594 w 5463850"/>
              <a:gd name="connsiteY6" fmla="*/ 1663246 h 5468768"/>
              <a:gd name="connsiteX7" fmla="*/ 1320570 w 5463850"/>
              <a:gd name="connsiteY7" fmla="*/ 1316732 h 5468768"/>
              <a:gd name="connsiteX8" fmla="*/ 2501849 w 5463850"/>
              <a:gd name="connsiteY8" fmla="*/ 637719 h 5468768"/>
              <a:gd name="connsiteX9" fmla="*/ 3902361 w 5463850"/>
              <a:gd name="connsiteY9" fmla="*/ 863554 h 5468768"/>
              <a:gd name="connsiteX10" fmla="*/ 5110578 w 5463850"/>
              <a:gd name="connsiteY10" fmla="*/ 984467 h 5468768"/>
              <a:gd name="connsiteX11" fmla="*/ 5457021 w 5463850"/>
              <a:gd name="connsiteY11" fmla="*/ 757351 h 5468768"/>
              <a:gd name="connsiteX12" fmla="*/ 5459621 w 5463850"/>
              <a:gd name="connsiteY12" fmla="*/ 5125868 h 5468768"/>
              <a:gd name="connsiteX13" fmla="*/ 5211971 w 5463850"/>
              <a:gd name="connsiteY13" fmla="*/ 5049668 h 5468768"/>
              <a:gd name="connsiteX14" fmla="*/ 5454860 w 5463850"/>
              <a:gd name="connsiteY14" fmla="*/ 5278268 h 5468768"/>
              <a:gd name="connsiteX15" fmla="*/ 5454860 w 5463850"/>
              <a:gd name="connsiteY15" fmla="*/ 5368756 h 5468768"/>
              <a:gd name="connsiteX16" fmla="*/ 5159585 w 5463850"/>
              <a:gd name="connsiteY16" fmla="*/ 5135393 h 5468768"/>
              <a:gd name="connsiteX17" fmla="*/ 5463850 w 5463850"/>
              <a:gd name="connsiteY17" fmla="*/ 5463060 h 5468768"/>
              <a:gd name="connsiteX18" fmla="*/ 5381848 w 5463850"/>
              <a:gd name="connsiteY18" fmla="*/ 5463218 h 5468768"/>
              <a:gd name="connsiteX19" fmla="*/ 5207210 w 5463850"/>
              <a:gd name="connsiteY19" fmla="*/ 5302082 h 5468768"/>
              <a:gd name="connsiteX20" fmla="*/ 5329456 w 5463850"/>
              <a:gd name="connsiteY20" fmla="*/ 5465087 h 5468768"/>
              <a:gd name="connsiteX21" fmla="*/ 1287743 w 5463850"/>
              <a:gd name="connsiteY21" fmla="*/ 5468768 h 5468768"/>
              <a:gd name="connsiteX22" fmla="*/ 1329114 w 5463850"/>
              <a:gd name="connsiteY22" fmla="*/ 5269738 h 5468768"/>
              <a:gd name="connsiteX23" fmla="*/ 1165432 w 5463850"/>
              <a:gd name="connsiteY23" fmla="*/ 4606379 h 5468768"/>
              <a:gd name="connsiteX0" fmla="*/ 1165432 w 5463850"/>
              <a:gd name="connsiteY0" fmla="*/ 4610726 h 5473115"/>
              <a:gd name="connsiteX1" fmla="*/ 697336 w 5463850"/>
              <a:gd name="connsiteY1" fmla="*/ 4048843 h 5473115"/>
              <a:gd name="connsiteX2" fmla="*/ 629878 w 5463850"/>
              <a:gd name="connsiteY2" fmla="*/ 3673743 h 5473115"/>
              <a:gd name="connsiteX3" fmla="*/ 543016 w 5463850"/>
              <a:gd name="connsiteY3" fmla="*/ 3239005 h 5473115"/>
              <a:gd name="connsiteX4" fmla="*/ 496387 w 5463850"/>
              <a:gd name="connsiteY4" fmla="*/ 2576876 h 5473115"/>
              <a:gd name="connsiteX5" fmla="*/ 948373 w 5463850"/>
              <a:gd name="connsiteY5" fmla="*/ 1991028 h 5473115"/>
              <a:gd name="connsiteX6" fmla="*/ 1114594 w 5463850"/>
              <a:gd name="connsiteY6" fmla="*/ 1667593 h 5473115"/>
              <a:gd name="connsiteX7" fmla="*/ 1320570 w 5463850"/>
              <a:gd name="connsiteY7" fmla="*/ 1321079 h 5473115"/>
              <a:gd name="connsiteX8" fmla="*/ 2497299 w 5463850"/>
              <a:gd name="connsiteY8" fmla="*/ 632968 h 5473115"/>
              <a:gd name="connsiteX9" fmla="*/ 3902361 w 5463850"/>
              <a:gd name="connsiteY9" fmla="*/ 867901 h 5473115"/>
              <a:gd name="connsiteX10" fmla="*/ 5110578 w 5463850"/>
              <a:gd name="connsiteY10" fmla="*/ 988814 h 5473115"/>
              <a:gd name="connsiteX11" fmla="*/ 5457021 w 5463850"/>
              <a:gd name="connsiteY11" fmla="*/ 761698 h 5473115"/>
              <a:gd name="connsiteX12" fmla="*/ 5459621 w 5463850"/>
              <a:gd name="connsiteY12" fmla="*/ 5130215 h 5473115"/>
              <a:gd name="connsiteX13" fmla="*/ 5211971 w 5463850"/>
              <a:gd name="connsiteY13" fmla="*/ 5054015 h 5473115"/>
              <a:gd name="connsiteX14" fmla="*/ 5454860 w 5463850"/>
              <a:gd name="connsiteY14" fmla="*/ 5282615 h 5473115"/>
              <a:gd name="connsiteX15" fmla="*/ 5454860 w 5463850"/>
              <a:gd name="connsiteY15" fmla="*/ 5373103 h 5473115"/>
              <a:gd name="connsiteX16" fmla="*/ 5159585 w 5463850"/>
              <a:gd name="connsiteY16" fmla="*/ 5139740 h 5473115"/>
              <a:gd name="connsiteX17" fmla="*/ 5463850 w 5463850"/>
              <a:gd name="connsiteY17" fmla="*/ 5467407 h 5473115"/>
              <a:gd name="connsiteX18" fmla="*/ 5381848 w 5463850"/>
              <a:gd name="connsiteY18" fmla="*/ 5467565 h 5473115"/>
              <a:gd name="connsiteX19" fmla="*/ 5207210 w 5463850"/>
              <a:gd name="connsiteY19" fmla="*/ 5306429 h 5473115"/>
              <a:gd name="connsiteX20" fmla="*/ 5329456 w 5463850"/>
              <a:gd name="connsiteY20" fmla="*/ 5469434 h 5473115"/>
              <a:gd name="connsiteX21" fmla="*/ 1287743 w 5463850"/>
              <a:gd name="connsiteY21" fmla="*/ 5473115 h 5473115"/>
              <a:gd name="connsiteX22" fmla="*/ 1329114 w 5463850"/>
              <a:gd name="connsiteY22" fmla="*/ 5274085 h 5473115"/>
              <a:gd name="connsiteX23" fmla="*/ 1165432 w 5463850"/>
              <a:gd name="connsiteY23" fmla="*/ 4610726 h 5473115"/>
              <a:gd name="connsiteX0" fmla="*/ 1165432 w 5463850"/>
              <a:gd name="connsiteY0" fmla="*/ 4837762 h 5700151"/>
              <a:gd name="connsiteX1" fmla="*/ 697336 w 5463850"/>
              <a:gd name="connsiteY1" fmla="*/ 4275879 h 5700151"/>
              <a:gd name="connsiteX2" fmla="*/ 629878 w 5463850"/>
              <a:gd name="connsiteY2" fmla="*/ 3900779 h 5700151"/>
              <a:gd name="connsiteX3" fmla="*/ 543016 w 5463850"/>
              <a:gd name="connsiteY3" fmla="*/ 3466041 h 5700151"/>
              <a:gd name="connsiteX4" fmla="*/ 496387 w 5463850"/>
              <a:gd name="connsiteY4" fmla="*/ 2803912 h 5700151"/>
              <a:gd name="connsiteX5" fmla="*/ 948373 w 5463850"/>
              <a:gd name="connsiteY5" fmla="*/ 2218064 h 5700151"/>
              <a:gd name="connsiteX6" fmla="*/ 1114594 w 5463850"/>
              <a:gd name="connsiteY6" fmla="*/ 1894629 h 5700151"/>
              <a:gd name="connsiteX7" fmla="*/ 1320570 w 5463850"/>
              <a:gd name="connsiteY7" fmla="*/ 1548115 h 5700151"/>
              <a:gd name="connsiteX8" fmla="*/ 2497299 w 5463850"/>
              <a:gd name="connsiteY8" fmla="*/ 860004 h 5700151"/>
              <a:gd name="connsiteX9" fmla="*/ 3547519 w 5463850"/>
              <a:gd name="connsiteY9" fmla="*/ 708251 h 5700151"/>
              <a:gd name="connsiteX10" fmla="*/ 5110578 w 5463850"/>
              <a:gd name="connsiteY10" fmla="*/ 1215850 h 5700151"/>
              <a:gd name="connsiteX11" fmla="*/ 5457021 w 5463850"/>
              <a:gd name="connsiteY11" fmla="*/ 988734 h 5700151"/>
              <a:gd name="connsiteX12" fmla="*/ 5459621 w 5463850"/>
              <a:gd name="connsiteY12" fmla="*/ 5357251 h 5700151"/>
              <a:gd name="connsiteX13" fmla="*/ 5211971 w 5463850"/>
              <a:gd name="connsiteY13" fmla="*/ 5281051 h 5700151"/>
              <a:gd name="connsiteX14" fmla="*/ 5454860 w 5463850"/>
              <a:gd name="connsiteY14" fmla="*/ 5509651 h 5700151"/>
              <a:gd name="connsiteX15" fmla="*/ 5454860 w 5463850"/>
              <a:gd name="connsiteY15" fmla="*/ 5600139 h 5700151"/>
              <a:gd name="connsiteX16" fmla="*/ 5159585 w 5463850"/>
              <a:gd name="connsiteY16" fmla="*/ 5366776 h 5700151"/>
              <a:gd name="connsiteX17" fmla="*/ 5463850 w 5463850"/>
              <a:gd name="connsiteY17" fmla="*/ 5694443 h 5700151"/>
              <a:gd name="connsiteX18" fmla="*/ 5381848 w 5463850"/>
              <a:gd name="connsiteY18" fmla="*/ 5694601 h 5700151"/>
              <a:gd name="connsiteX19" fmla="*/ 5207210 w 5463850"/>
              <a:gd name="connsiteY19" fmla="*/ 5533465 h 5700151"/>
              <a:gd name="connsiteX20" fmla="*/ 5329456 w 5463850"/>
              <a:gd name="connsiteY20" fmla="*/ 5696470 h 5700151"/>
              <a:gd name="connsiteX21" fmla="*/ 1287743 w 5463850"/>
              <a:gd name="connsiteY21" fmla="*/ 5700151 h 5700151"/>
              <a:gd name="connsiteX22" fmla="*/ 1329114 w 5463850"/>
              <a:gd name="connsiteY22" fmla="*/ 5501121 h 5700151"/>
              <a:gd name="connsiteX23" fmla="*/ 1165432 w 5463850"/>
              <a:gd name="connsiteY23" fmla="*/ 4837762 h 570015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5457021 w 5463850"/>
              <a:gd name="connsiteY11" fmla="*/ 991474 h 5702891"/>
              <a:gd name="connsiteX12" fmla="*/ 5459621 w 5463850"/>
              <a:gd name="connsiteY12" fmla="*/ 5359991 h 5702891"/>
              <a:gd name="connsiteX13" fmla="*/ 5211971 w 5463850"/>
              <a:gd name="connsiteY13" fmla="*/ 5283791 h 5702891"/>
              <a:gd name="connsiteX14" fmla="*/ 5454860 w 5463850"/>
              <a:gd name="connsiteY14" fmla="*/ 5512391 h 5702891"/>
              <a:gd name="connsiteX15" fmla="*/ 5454860 w 5463850"/>
              <a:gd name="connsiteY15" fmla="*/ 5602879 h 5702891"/>
              <a:gd name="connsiteX16" fmla="*/ 5159585 w 5463850"/>
              <a:gd name="connsiteY16" fmla="*/ 5369516 h 5702891"/>
              <a:gd name="connsiteX17" fmla="*/ 5463850 w 5463850"/>
              <a:gd name="connsiteY17" fmla="*/ 5697183 h 5702891"/>
              <a:gd name="connsiteX18" fmla="*/ 5381848 w 5463850"/>
              <a:gd name="connsiteY18" fmla="*/ 5697341 h 5702891"/>
              <a:gd name="connsiteX19" fmla="*/ 5207210 w 5463850"/>
              <a:gd name="connsiteY19" fmla="*/ 5536205 h 5702891"/>
              <a:gd name="connsiteX20" fmla="*/ 5329456 w 5463850"/>
              <a:gd name="connsiteY20" fmla="*/ 5699210 h 5702891"/>
              <a:gd name="connsiteX21" fmla="*/ 1287743 w 5463850"/>
              <a:gd name="connsiteY21" fmla="*/ 5702891 h 5702891"/>
              <a:gd name="connsiteX22" fmla="*/ 1329114 w 5463850"/>
              <a:gd name="connsiteY22" fmla="*/ 5503861 h 5702891"/>
              <a:gd name="connsiteX23" fmla="*/ 1165432 w 5463850"/>
              <a:gd name="connsiteY23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57021 w 5463850"/>
              <a:gd name="connsiteY12" fmla="*/ 991474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40502 h 5702891"/>
              <a:gd name="connsiteX1" fmla="*/ 697336 w 5463850"/>
              <a:gd name="connsiteY1" fmla="*/ 4278619 h 5702891"/>
              <a:gd name="connsiteX2" fmla="*/ 629878 w 5463850"/>
              <a:gd name="connsiteY2" fmla="*/ 3903519 h 5702891"/>
              <a:gd name="connsiteX3" fmla="*/ 543016 w 5463850"/>
              <a:gd name="connsiteY3" fmla="*/ 3468781 h 5702891"/>
              <a:gd name="connsiteX4" fmla="*/ 496387 w 5463850"/>
              <a:gd name="connsiteY4" fmla="*/ 2806652 h 5702891"/>
              <a:gd name="connsiteX5" fmla="*/ 948373 w 5463850"/>
              <a:gd name="connsiteY5" fmla="*/ 2220804 h 5702891"/>
              <a:gd name="connsiteX6" fmla="*/ 1114594 w 5463850"/>
              <a:gd name="connsiteY6" fmla="*/ 1897369 h 5702891"/>
              <a:gd name="connsiteX7" fmla="*/ 1320570 w 5463850"/>
              <a:gd name="connsiteY7" fmla="*/ 1550855 h 5702891"/>
              <a:gd name="connsiteX8" fmla="*/ 2497299 w 5463850"/>
              <a:gd name="connsiteY8" fmla="*/ 862744 h 5702891"/>
              <a:gd name="connsiteX9" fmla="*/ 3547519 w 5463850"/>
              <a:gd name="connsiteY9" fmla="*/ 710991 h 5702891"/>
              <a:gd name="connsiteX10" fmla="*/ 4382697 w 5463850"/>
              <a:gd name="connsiteY10" fmla="*/ 895593 h 5702891"/>
              <a:gd name="connsiteX11" fmla="*/ 4936032 w 5463850"/>
              <a:gd name="connsiteY11" fmla="*/ 1023558 h 5702891"/>
              <a:gd name="connsiteX12" fmla="*/ 5447922 w 5463850"/>
              <a:gd name="connsiteY12" fmla="*/ 950531 h 5702891"/>
              <a:gd name="connsiteX13" fmla="*/ 5459621 w 5463850"/>
              <a:gd name="connsiteY13" fmla="*/ 5359991 h 5702891"/>
              <a:gd name="connsiteX14" fmla="*/ 5211971 w 5463850"/>
              <a:gd name="connsiteY14" fmla="*/ 5283791 h 5702891"/>
              <a:gd name="connsiteX15" fmla="*/ 5454860 w 5463850"/>
              <a:gd name="connsiteY15" fmla="*/ 5512391 h 5702891"/>
              <a:gd name="connsiteX16" fmla="*/ 5454860 w 5463850"/>
              <a:gd name="connsiteY16" fmla="*/ 5602879 h 5702891"/>
              <a:gd name="connsiteX17" fmla="*/ 5159585 w 5463850"/>
              <a:gd name="connsiteY17" fmla="*/ 5369516 h 5702891"/>
              <a:gd name="connsiteX18" fmla="*/ 5463850 w 5463850"/>
              <a:gd name="connsiteY18" fmla="*/ 5697183 h 5702891"/>
              <a:gd name="connsiteX19" fmla="*/ 5381848 w 5463850"/>
              <a:gd name="connsiteY19" fmla="*/ 5697341 h 5702891"/>
              <a:gd name="connsiteX20" fmla="*/ 5207210 w 5463850"/>
              <a:gd name="connsiteY20" fmla="*/ 5536205 h 5702891"/>
              <a:gd name="connsiteX21" fmla="*/ 5329456 w 5463850"/>
              <a:gd name="connsiteY21" fmla="*/ 5699210 h 5702891"/>
              <a:gd name="connsiteX22" fmla="*/ 1287743 w 5463850"/>
              <a:gd name="connsiteY22" fmla="*/ 5702891 h 5702891"/>
              <a:gd name="connsiteX23" fmla="*/ 1329114 w 5463850"/>
              <a:gd name="connsiteY23" fmla="*/ 5503861 h 5702891"/>
              <a:gd name="connsiteX24" fmla="*/ 1165432 w 5463850"/>
              <a:gd name="connsiteY24" fmla="*/ 4840502 h 5702891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837763 h 5700152"/>
              <a:gd name="connsiteX1" fmla="*/ 697336 w 5463850"/>
              <a:gd name="connsiteY1" fmla="*/ 4275880 h 5700152"/>
              <a:gd name="connsiteX2" fmla="*/ 629878 w 5463850"/>
              <a:gd name="connsiteY2" fmla="*/ 3900780 h 5700152"/>
              <a:gd name="connsiteX3" fmla="*/ 543016 w 5463850"/>
              <a:gd name="connsiteY3" fmla="*/ 3466042 h 5700152"/>
              <a:gd name="connsiteX4" fmla="*/ 496387 w 5463850"/>
              <a:gd name="connsiteY4" fmla="*/ 2803913 h 5700152"/>
              <a:gd name="connsiteX5" fmla="*/ 948373 w 5463850"/>
              <a:gd name="connsiteY5" fmla="*/ 2218065 h 5700152"/>
              <a:gd name="connsiteX6" fmla="*/ 1114594 w 5463850"/>
              <a:gd name="connsiteY6" fmla="*/ 1894630 h 5700152"/>
              <a:gd name="connsiteX7" fmla="*/ 1320570 w 5463850"/>
              <a:gd name="connsiteY7" fmla="*/ 1548116 h 5700152"/>
              <a:gd name="connsiteX8" fmla="*/ 2497299 w 5463850"/>
              <a:gd name="connsiteY8" fmla="*/ 860005 h 5700152"/>
              <a:gd name="connsiteX9" fmla="*/ 3547519 w 5463850"/>
              <a:gd name="connsiteY9" fmla="*/ 708252 h 5700152"/>
              <a:gd name="connsiteX10" fmla="*/ 4382697 w 5463850"/>
              <a:gd name="connsiteY10" fmla="*/ 892854 h 5700152"/>
              <a:gd name="connsiteX11" fmla="*/ 4936032 w 5463850"/>
              <a:gd name="connsiteY11" fmla="*/ 1020819 h 5700152"/>
              <a:gd name="connsiteX12" fmla="*/ 5447922 w 5463850"/>
              <a:gd name="connsiteY12" fmla="*/ 947792 h 5700152"/>
              <a:gd name="connsiteX13" fmla="*/ 5459621 w 5463850"/>
              <a:gd name="connsiteY13" fmla="*/ 5357252 h 5700152"/>
              <a:gd name="connsiteX14" fmla="*/ 5211971 w 5463850"/>
              <a:gd name="connsiteY14" fmla="*/ 5281052 h 5700152"/>
              <a:gd name="connsiteX15" fmla="*/ 5454860 w 5463850"/>
              <a:gd name="connsiteY15" fmla="*/ 5509652 h 5700152"/>
              <a:gd name="connsiteX16" fmla="*/ 5454860 w 5463850"/>
              <a:gd name="connsiteY16" fmla="*/ 5600140 h 5700152"/>
              <a:gd name="connsiteX17" fmla="*/ 5159585 w 5463850"/>
              <a:gd name="connsiteY17" fmla="*/ 5366777 h 5700152"/>
              <a:gd name="connsiteX18" fmla="*/ 5463850 w 5463850"/>
              <a:gd name="connsiteY18" fmla="*/ 5694444 h 5700152"/>
              <a:gd name="connsiteX19" fmla="*/ 5381848 w 5463850"/>
              <a:gd name="connsiteY19" fmla="*/ 5694602 h 5700152"/>
              <a:gd name="connsiteX20" fmla="*/ 5207210 w 5463850"/>
              <a:gd name="connsiteY20" fmla="*/ 5533466 h 5700152"/>
              <a:gd name="connsiteX21" fmla="*/ 5329456 w 5463850"/>
              <a:gd name="connsiteY21" fmla="*/ 5696471 h 5700152"/>
              <a:gd name="connsiteX22" fmla="*/ 1287743 w 5463850"/>
              <a:gd name="connsiteY22" fmla="*/ 5700152 h 5700152"/>
              <a:gd name="connsiteX23" fmla="*/ 1329114 w 5463850"/>
              <a:gd name="connsiteY23" fmla="*/ 5501122 h 5700152"/>
              <a:gd name="connsiteX24" fmla="*/ 1165432 w 5463850"/>
              <a:gd name="connsiteY24" fmla="*/ 4837763 h 5700152"/>
              <a:gd name="connsiteX0" fmla="*/ 1165432 w 5463850"/>
              <a:gd name="connsiteY0" fmla="*/ 4500272 h 5362661"/>
              <a:gd name="connsiteX1" fmla="*/ 697336 w 5463850"/>
              <a:gd name="connsiteY1" fmla="*/ 3938389 h 5362661"/>
              <a:gd name="connsiteX2" fmla="*/ 629878 w 5463850"/>
              <a:gd name="connsiteY2" fmla="*/ 3563289 h 5362661"/>
              <a:gd name="connsiteX3" fmla="*/ 543016 w 5463850"/>
              <a:gd name="connsiteY3" fmla="*/ 3128551 h 5362661"/>
              <a:gd name="connsiteX4" fmla="*/ 496387 w 5463850"/>
              <a:gd name="connsiteY4" fmla="*/ 2466422 h 5362661"/>
              <a:gd name="connsiteX5" fmla="*/ 948373 w 5463850"/>
              <a:gd name="connsiteY5" fmla="*/ 1880574 h 5362661"/>
              <a:gd name="connsiteX6" fmla="*/ 1114594 w 5463850"/>
              <a:gd name="connsiteY6" fmla="*/ 1557139 h 5362661"/>
              <a:gd name="connsiteX7" fmla="*/ 1320570 w 5463850"/>
              <a:gd name="connsiteY7" fmla="*/ 1210625 h 5362661"/>
              <a:gd name="connsiteX8" fmla="*/ 2497299 w 5463850"/>
              <a:gd name="connsiteY8" fmla="*/ 522514 h 5362661"/>
              <a:gd name="connsiteX9" fmla="*/ 3547519 w 5463850"/>
              <a:gd name="connsiteY9" fmla="*/ 370761 h 5362661"/>
              <a:gd name="connsiteX10" fmla="*/ 4382697 w 5463850"/>
              <a:gd name="connsiteY10" fmla="*/ 555363 h 5362661"/>
              <a:gd name="connsiteX11" fmla="*/ 4936032 w 5463850"/>
              <a:gd name="connsiteY11" fmla="*/ 683328 h 5362661"/>
              <a:gd name="connsiteX12" fmla="*/ 5447922 w 5463850"/>
              <a:gd name="connsiteY12" fmla="*/ 610301 h 5362661"/>
              <a:gd name="connsiteX13" fmla="*/ 5459621 w 5463850"/>
              <a:gd name="connsiteY13" fmla="*/ 5019761 h 5362661"/>
              <a:gd name="connsiteX14" fmla="*/ 5211971 w 5463850"/>
              <a:gd name="connsiteY14" fmla="*/ 4943561 h 5362661"/>
              <a:gd name="connsiteX15" fmla="*/ 5454860 w 5463850"/>
              <a:gd name="connsiteY15" fmla="*/ 5172161 h 5362661"/>
              <a:gd name="connsiteX16" fmla="*/ 5454860 w 5463850"/>
              <a:gd name="connsiteY16" fmla="*/ 5262649 h 5362661"/>
              <a:gd name="connsiteX17" fmla="*/ 5159585 w 5463850"/>
              <a:gd name="connsiteY17" fmla="*/ 5029286 h 5362661"/>
              <a:gd name="connsiteX18" fmla="*/ 5463850 w 5463850"/>
              <a:gd name="connsiteY18" fmla="*/ 5356953 h 5362661"/>
              <a:gd name="connsiteX19" fmla="*/ 5381848 w 5463850"/>
              <a:gd name="connsiteY19" fmla="*/ 5357111 h 5362661"/>
              <a:gd name="connsiteX20" fmla="*/ 5207210 w 5463850"/>
              <a:gd name="connsiteY20" fmla="*/ 5195975 h 5362661"/>
              <a:gd name="connsiteX21" fmla="*/ 5329456 w 5463850"/>
              <a:gd name="connsiteY21" fmla="*/ 5358980 h 5362661"/>
              <a:gd name="connsiteX22" fmla="*/ 1287743 w 5463850"/>
              <a:gd name="connsiteY22" fmla="*/ 5362661 h 5362661"/>
              <a:gd name="connsiteX23" fmla="*/ 1329114 w 5463850"/>
              <a:gd name="connsiteY23" fmla="*/ 5163631 h 5362661"/>
              <a:gd name="connsiteX24" fmla="*/ 1165432 w 5463850"/>
              <a:gd name="connsiteY24" fmla="*/ 4500272 h 5362661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165432 w 5463850"/>
              <a:gd name="connsiteY0" fmla="*/ 4482346 h 5344735"/>
              <a:gd name="connsiteX1" fmla="*/ 697336 w 5463850"/>
              <a:gd name="connsiteY1" fmla="*/ 3920463 h 5344735"/>
              <a:gd name="connsiteX2" fmla="*/ 629878 w 5463850"/>
              <a:gd name="connsiteY2" fmla="*/ 3545363 h 5344735"/>
              <a:gd name="connsiteX3" fmla="*/ 543016 w 5463850"/>
              <a:gd name="connsiteY3" fmla="*/ 3110625 h 5344735"/>
              <a:gd name="connsiteX4" fmla="*/ 496387 w 5463850"/>
              <a:gd name="connsiteY4" fmla="*/ 2448496 h 5344735"/>
              <a:gd name="connsiteX5" fmla="*/ 948373 w 5463850"/>
              <a:gd name="connsiteY5" fmla="*/ 1862648 h 5344735"/>
              <a:gd name="connsiteX6" fmla="*/ 1114594 w 5463850"/>
              <a:gd name="connsiteY6" fmla="*/ 1539213 h 5344735"/>
              <a:gd name="connsiteX7" fmla="*/ 1320570 w 5463850"/>
              <a:gd name="connsiteY7" fmla="*/ 1192699 h 5344735"/>
              <a:gd name="connsiteX8" fmla="*/ 2497299 w 5463850"/>
              <a:gd name="connsiteY8" fmla="*/ 504588 h 5344735"/>
              <a:gd name="connsiteX9" fmla="*/ 3547519 w 5463850"/>
              <a:gd name="connsiteY9" fmla="*/ 352835 h 5344735"/>
              <a:gd name="connsiteX10" fmla="*/ 4382697 w 5463850"/>
              <a:gd name="connsiteY10" fmla="*/ 537437 h 5344735"/>
              <a:gd name="connsiteX11" fmla="*/ 4936032 w 5463850"/>
              <a:gd name="connsiteY11" fmla="*/ 665402 h 5344735"/>
              <a:gd name="connsiteX12" fmla="*/ 5447922 w 5463850"/>
              <a:gd name="connsiteY12" fmla="*/ 592375 h 5344735"/>
              <a:gd name="connsiteX13" fmla="*/ 5459621 w 5463850"/>
              <a:gd name="connsiteY13" fmla="*/ 5001835 h 5344735"/>
              <a:gd name="connsiteX14" fmla="*/ 5211971 w 5463850"/>
              <a:gd name="connsiteY14" fmla="*/ 4925635 h 5344735"/>
              <a:gd name="connsiteX15" fmla="*/ 5454860 w 5463850"/>
              <a:gd name="connsiteY15" fmla="*/ 5154235 h 5344735"/>
              <a:gd name="connsiteX16" fmla="*/ 5454860 w 5463850"/>
              <a:gd name="connsiteY16" fmla="*/ 5244723 h 5344735"/>
              <a:gd name="connsiteX17" fmla="*/ 5159585 w 5463850"/>
              <a:gd name="connsiteY17" fmla="*/ 5011360 h 5344735"/>
              <a:gd name="connsiteX18" fmla="*/ 5463850 w 5463850"/>
              <a:gd name="connsiteY18" fmla="*/ 5339027 h 5344735"/>
              <a:gd name="connsiteX19" fmla="*/ 5381848 w 5463850"/>
              <a:gd name="connsiteY19" fmla="*/ 5339185 h 5344735"/>
              <a:gd name="connsiteX20" fmla="*/ 5207210 w 5463850"/>
              <a:gd name="connsiteY20" fmla="*/ 5178049 h 5344735"/>
              <a:gd name="connsiteX21" fmla="*/ 5329456 w 5463850"/>
              <a:gd name="connsiteY21" fmla="*/ 5341054 h 5344735"/>
              <a:gd name="connsiteX22" fmla="*/ 1287743 w 5463850"/>
              <a:gd name="connsiteY22" fmla="*/ 5344735 h 5344735"/>
              <a:gd name="connsiteX23" fmla="*/ 1329114 w 5463850"/>
              <a:gd name="connsiteY23" fmla="*/ 5145705 h 5344735"/>
              <a:gd name="connsiteX24" fmla="*/ 1165432 w 5463850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45875 w 5350104"/>
              <a:gd name="connsiteY13" fmla="*/ 5001835 h 5344735"/>
              <a:gd name="connsiteX14" fmla="*/ 5098225 w 5350104"/>
              <a:gd name="connsiteY14" fmla="*/ 4925635 h 5344735"/>
              <a:gd name="connsiteX15" fmla="*/ 5341114 w 5350104"/>
              <a:gd name="connsiteY15" fmla="*/ 5154235 h 5344735"/>
              <a:gd name="connsiteX16" fmla="*/ 5341114 w 5350104"/>
              <a:gd name="connsiteY16" fmla="*/ 5244723 h 5344735"/>
              <a:gd name="connsiteX17" fmla="*/ 5045839 w 5350104"/>
              <a:gd name="connsiteY17" fmla="*/ 5011360 h 5344735"/>
              <a:gd name="connsiteX18" fmla="*/ 5350104 w 5350104"/>
              <a:gd name="connsiteY18" fmla="*/ 5339027 h 5344735"/>
              <a:gd name="connsiteX19" fmla="*/ 5268102 w 5350104"/>
              <a:gd name="connsiteY19" fmla="*/ 5339185 h 5344735"/>
              <a:gd name="connsiteX20" fmla="*/ 5093464 w 5350104"/>
              <a:gd name="connsiteY20" fmla="*/ 5178049 h 5344735"/>
              <a:gd name="connsiteX21" fmla="*/ 5215710 w 5350104"/>
              <a:gd name="connsiteY21" fmla="*/ 5341054 h 5344735"/>
              <a:gd name="connsiteX22" fmla="*/ 1173997 w 5350104"/>
              <a:gd name="connsiteY22" fmla="*/ 5344735 h 5344735"/>
              <a:gd name="connsiteX23" fmla="*/ 1215368 w 5350104"/>
              <a:gd name="connsiteY23" fmla="*/ 5145705 h 5344735"/>
              <a:gd name="connsiteX24" fmla="*/ 1051686 w 5350104"/>
              <a:gd name="connsiteY24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045839 w 5527868"/>
              <a:gd name="connsiteY17" fmla="*/ 5011360 h 5344735"/>
              <a:gd name="connsiteX18" fmla="*/ 5350104 w 5527868"/>
              <a:gd name="connsiteY18" fmla="*/ 5339027 h 5344735"/>
              <a:gd name="connsiteX19" fmla="*/ 5268102 w 5527868"/>
              <a:gd name="connsiteY19" fmla="*/ 5339185 h 5344735"/>
              <a:gd name="connsiteX20" fmla="*/ 5215710 w 5527868"/>
              <a:gd name="connsiteY20" fmla="*/ 5341054 h 5344735"/>
              <a:gd name="connsiteX21" fmla="*/ 1173997 w 5527868"/>
              <a:gd name="connsiteY21" fmla="*/ 5344735 h 5344735"/>
              <a:gd name="connsiteX22" fmla="*/ 1215368 w 5527868"/>
              <a:gd name="connsiteY22" fmla="*/ 5145705 h 5344735"/>
              <a:gd name="connsiteX23" fmla="*/ 1051686 w 5527868"/>
              <a:gd name="connsiteY23" fmla="*/ 4482346 h 5344735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45875 w 5527868"/>
              <a:gd name="connsiteY13" fmla="*/ 5001835 h 5344735"/>
              <a:gd name="connsiteX14" fmla="*/ 5098225 w 5527868"/>
              <a:gd name="connsiteY14" fmla="*/ 4925635 h 5344735"/>
              <a:gd name="connsiteX15" fmla="*/ 5341114 w 5527868"/>
              <a:gd name="connsiteY15" fmla="*/ 5154235 h 5344735"/>
              <a:gd name="connsiteX16" fmla="*/ 5341114 w 5527868"/>
              <a:gd name="connsiteY16" fmla="*/ 5244723 h 5344735"/>
              <a:gd name="connsiteX17" fmla="*/ 5350104 w 5527868"/>
              <a:gd name="connsiteY17" fmla="*/ 5339027 h 5344735"/>
              <a:gd name="connsiteX18" fmla="*/ 5268102 w 5527868"/>
              <a:gd name="connsiteY18" fmla="*/ 5339185 h 5344735"/>
              <a:gd name="connsiteX19" fmla="*/ 5215710 w 5527868"/>
              <a:gd name="connsiteY19" fmla="*/ 5341054 h 5344735"/>
              <a:gd name="connsiteX20" fmla="*/ 1173997 w 5527868"/>
              <a:gd name="connsiteY20" fmla="*/ 5344735 h 5344735"/>
              <a:gd name="connsiteX21" fmla="*/ 1215368 w 5527868"/>
              <a:gd name="connsiteY21" fmla="*/ 5145705 h 5344735"/>
              <a:gd name="connsiteX22" fmla="*/ 1051686 w 5527868"/>
              <a:gd name="connsiteY22" fmla="*/ 4482346 h 5344735"/>
              <a:gd name="connsiteX0" fmla="*/ 1051686 w 5527868"/>
              <a:gd name="connsiteY0" fmla="*/ 4482346 h 5373504"/>
              <a:gd name="connsiteX1" fmla="*/ 583590 w 5527868"/>
              <a:gd name="connsiteY1" fmla="*/ 3920463 h 5373504"/>
              <a:gd name="connsiteX2" fmla="*/ 516132 w 5527868"/>
              <a:gd name="connsiteY2" fmla="*/ 3545363 h 5373504"/>
              <a:gd name="connsiteX3" fmla="*/ 429270 w 5527868"/>
              <a:gd name="connsiteY3" fmla="*/ 3110625 h 5373504"/>
              <a:gd name="connsiteX4" fmla="*/ 382641 w 5527868"/>
              <a:gd name="connsiteY4" fmla="*/ 2448496 h 5373504"/>
              <a:gd name="connsiteX5" fmla="*/ 834627 w 5527868"/>
              <a:gd name="connsiteY5" fmla="*/ 1862648 h 5373504"/>
              <a:gd name="connsiteX6" fmla="*/ 1000848 w 5527868"/>
              <a:gd name="connsiteY6" fmla="*/ 1539213 h 5373504"/>
              <a:gd name="connsiteX7" fmla="*/ 1206824 w 5527868"/>
              <a:gd name="connsiteY7" fmla="*/ 1192699 h 5373504"/>
              <a:gd name="connsiteX8" fmla="*/ 2383553 w 5527868"/>
              <a:gd name="connsiteY8" fmla="*/ 504588 h 5373504"/>
              <a:gd name="connsiteX9" fmla="*/ 3433773 w 5527868"/>
              <a:gd name="connsiteY9" fmla="*/ 352835 h 5373504"/>
              <a:gd name="connsiteX10" fmla="*/ 4268951 w 5527868"/>
              <a:gd name="connsiteY10" fmla="*/ 537437 h 5373504"/>
              <a:gd name="connsiteX11" fmla="*/ 4822286 w 5527868"/>
              <a:gd name="connsiteY11" fmla="*/ 665402 h 5373504"/>
              <a:gd name="connsiteX12" fmla="*/ 5334176 w 5527868"/>
              <a:gd name="connsiteY12" fmla="*/ 592375 h 5373504"/>
              <a:gd name="connsiteX13" fmla="*/ 5345875 w 5527868"/>
              <a:gd name="connsiteY13" fmla="*/ 5001835 h 5373504"/>
              <a:gd name="connsiteX14" fmla="*/ 5341114 w 5527868"/>
              <a:gd name="connsiteY14" fmla="*/ 5154235 h 5373504"/>
              <a:gd name="connsiteX15" fmla="*/ 5341114 w 5527868"/>
              <a:gd name="connsiteY15" fmla="*/ 5244723 h 5373504"/>
              <a:gd name="connsiteX16" fmla="*/ 5350104 w 5527868"/>
              <a:gd name="connsiteY16" fmla="*/ 5339027 h 5373504"/>
              <a:gd name="connsiteX17" fmla="*/ 5268102 w 5527868"/>
              <a:gd name="connsiteY17" fmla="*/ 5339185 h 5373504"/>
              <a:gd name="connsiteX18" fmla="*/ 5215710 w 5527868"/>
              <a:gd name="connsiteY18" fmla="*/ 5341054 h 5373504"/>
              <a:gd name="connsiteX19" fmla="*/ 1173997 w 5527868"/>
              <a:gd name="connsiteY19" fmla="*/ 5344735 h 5373504"/>
              <a:gd name="connsiteX20" fmla="*/ 1215368 w 5527868"/>
              <a:gd name="connsiteY20" fmla="*/ 5145705 h 5373504"/>
              <a:gd name="connsiteX21" fmla="*/ 1051686 w 5527868"/>
              <a:gd name="connsiteY21" fmla="*/ 4482346 h 5373504"/>
              <a:gd name="connsiteX0" fmla="*/ 1051686 w 5527868"/>
              <a:gd name="connsiteY0" fmla="*/ 4482346 h 5406156"/>
              <a:gd name="connsiteX1" fmla="*/ 583590 w 5527868"/>
              <a:gd name="connsiteY1" fmla="*/ 3920463 h 5406156"/>
              <a:gd name="connsiteX2" fmla="*/ 516132 w 5527868"/>
              <a:gd name="connsiteY2" fmla="*/ 3545363 h 5406156"/>
              <a:gd name="connsiteX3" fmla="*/ 429270 w 5527868"/>
              <a:gd name="connsiteY3" fmla="*/ 3110625 h 5406156"/>
              <a:gd name="connsiteX4" fmla="*/ 382641 w 5527868"/>
              <a:gd name="connsiteY4" fmla="*/ 2448496 h 5406156"/>
              <a:gd name="connsiteX5" fmla="*/ 834627 w 5527868"/>
              <a:gd name="connsiteY5" fmla="*/ 1862648 h 5406156"/>
              <a:gd name="connsiteX6" fmla="*/ 1000848 w 5527868"/>
              <a:gd name="connsiteY6" fmla="*/ 1539213 h 5406156"/>
              <a:gd name="connsiteX7" fmla="*/ 1206824 w 5527868"/>
              <a:gd name="connsiteY7" fmla="*/ 1192699 h 5406156"/>
              <a:gd name="connsiteX8" fmla="*/ 2383553 w 5527868"/>
              <a:gd name="connsiteY8" fmla="*/ 504588 h 5406156"/>
              <a:gd name="connsiteX9" fmla="*/ 3433773 w 5527868"/>
              <a:gd name="connsiteY9" fmla="*/ 352835 h 5406156"/>
              <a:gd name="connsiteX10" fmla="*/ 4268951 w 5527868"/>
              <a:gd name="connsiteY10" fmla="*/ 537437 h 5406156"/>
              <a:gd name="connsiteX11" fmla="*/ 4822286 w 5527868"/>
              <a:gd name="connsiteY11" fmla="*/ 665402 h 5406156"/>
              <a:gd name="connsiteX12" fmla="*/ 5334176 w 5527868"/>
              <a:gd name="connsiteY12" fmla="*/ 592375 h 5406156"/>
              <a:gd name="connsiteX13" fmla="*/ 5345875 w 5527868"/>
              <a:gd name="connsiteY13" fmla="*/ 5001835 h 5406156"/>
              <a:gd name="connsiteX14" fmla="*/ 5341114 w 5527868"/>
              <a:gd name="connsiteY14" fmla="*/ 5244723 h 5406156"/>
              <a:gd name="connsiteX15" fmla="*/ 5350104 w 5527868"/>
              <a:gd name="connsiteY15" fmla="*/ 5339027 h 5406156"/>
              <a:gd name="connsiteX16" fmla="*/ 5268102 w 5527868"/>
              <a:gd name="connsiteY16" fmla="*/ 5339185 h 5406156"/>
              <a:gd name="connsiteX17" fmla="*/ 5215710 w 5527868"/>
              <a:gd name="connsiteY17" fmla="*/ 5341054 h 5406156"/>
              <a:gd name="connsiteX18" fmla="*/ 1173997 w 5527868"/>
              <a:gd name="connsiteY18" fmla="*/ 5344735 h 5406156"/>
              <a:gd name="connsiteX19" fmla="*/ 1215368 w 5527868"/>
              <a:gd name="connsiteY19" fmla="*/ 5145705 h 5406156"/>
              <a:gd name="connsiteX20" fmla="*/ 1051686 w 5527868"/>
              <a:gd name="connsiteY20" fmla="*/ 4482346 h 5406156"/>
              <a:gd name="connsiteX0" fmla="*/ 1051686 w 5527868"/>
              <a:gd name="connsiteY0" fmla="*/ 4482346 h 5449514"/>
              <a:gd name="connsiteX1" fmla="*/ 583590 w 5527868"/>
              <a:gd name="connsiteY1" fmla="*/ 3920463 h 5449514"/>
              <a:gd name="connsiteX2" fmla="*/ 516132 w 5527868"/>
              <a:gd name="connsiteY2" fmla="*/ 3545363 h 5449514"/>
              <a:gd name="connsiteX3" fmla="*/ 429270 w 5527868"/>
              <a:gd name="connsiteY3" fmla="*/ 3110625 h 5449514"/>
              <a:gd name="connsiteX4" fmla="*/ 382641 w 5527868"/>
              <a:gd name="connsiteY4" fmla="*/ 2448496 h 5449514"/>
              <a:gd name="connsiteX5" fmla="*/ 834627 w 5527868"/>
              <a:gd name="connsiteY5" fmla="*/ 1862648 h 5449514"/>
              <a:gd name="connsiteX6" fmla="*/ 1000848 w 5527868"/>
              <a:gd name="connsiteY6" fmla="*/ 1539213 h 5449514"/>
              <a:gd name="connsiteX7" fmla="*/ 1206824 w 5527868"/>
              <a:gd name="connsiteY7" fmla="*/ 1192699 h 5449514"/>
              <a:gd name="connsiteX8" fmla="*/ 2383553 w 5527868"/>
              <a:gd name="connsiteY8" fmla="*/ 504588 h 5449514"/>
              <a:gd name="connsiteX9" fmla="*/ 3433773 w 5527868"/>
              <a:gd name="connsiteY9" fmla="*/ 352835 h 5449514"/>
              <a:gd name="connsiteX10" fmla="*/ 4268951 w 5527868"/>
              <a:gd name="connsiteY10" fmla="*/ 537437 h 5449514"/>
              <a:gd name="connsiteX11" fmla="*/ 4822286 w 5527868"/>
              <a:gd name="connsiteY11" fmla="*/ 665402 h 5449514"/>
              <a:gd name="connsiteX12" fmla="*/ 5334176 w 5527868"/>
              <a:gd name="connsiteY12" fmla="*/ 592375 h 5449514"/>
              <a:gd name="connsiteX13" fmla="*/ 5345875 w 5527868"/>
              <a:gd name="connsiteY13" fmla="*/ 5001835 h 5449514"/>
              <a:gd name="connsiteX14" fmla="*/ 5350104 w 5527868"/>
              <a:gd name="connsiteY14" fmla="*/ 5339027 h 5449514"/>
              <a:gd name="connsiteX15" fmla="*/ 5268102 w 5527868"/>
              <a:gd name="connsiteY15" fmla="*/ 5339185 h 5449514"/>
              <a:gd name="connsiteX16" fmla="*/ 5215710 w 5527868"/>
              <a:gd name="connsiteY16" fmla="*/ 5341054 h 5449514"/>
              <a:gd name="connsiteX17" fmla="*/ 1173997 w 5527868"/>
              <a:gd name="connsiteY17" fmla="*/ 5344735 h 5449514"/>
              <a:gd name="connsiteX18" fmla="*/ 1215368 w 5527868"/>
              <a:gd name="connsiteY18" fmla="*/ 5145705 h 5449514"/>
              <a:gd name="connsiteX19" fmla="*/ 1051686 w 5527868"/>
              <a:gd name="connsiteY19" fmla="*/ 4482346 h 5449514"/>
              <a:gd name="connsiteX0" fmla="*/ 1051686 w 5527868"/>
              <a:gd name="connsiteY0" fmla="*/ 4482346 h 5344735"/>
              <a:gd name="connsiteX1" fmla="*/ 583590 w 5527868"/>
              <a:gd name="connsiteY1" fmla="*/ 3920463 h 5344735"/>
              <a:gd name="connsiteX2" fmla="*/ 516132 w 5527868"/>
              <a:gd name="connsiteY2" fmla="*/ 3545363 h 5344735"/>
              <a:gd name="connsiteX3" fmla="*/ 429270 w 5527868"/>
              <a:gd name="connsiteY3" fmla="*/ 3110625 h 5344735"/>
              <a:gd name="connsiteX4" fmla="*/ 382641 w 5527868"/>
              <a:gd name="connsiteY4" fmla="*/ 2448496 h 5344735"/>
              <a:gd name="connsiteX5" fmla="*/ 834627 w 5527868"/>
              <a:gd name="connsiteY5" fmla="*/ 1862648 h 5344735"/>
              <a:gd name="connsiteX6" fmla="*/ 1000848 w 5527868"/>
              <a:gd name="connsiteY6" fmla="*/ 1539213 h 5344735"/>
              <a:gd name="connsiteX7" fmla="*/ 1206824 w 5527868"/>
              <a:gd name="connsiteY7" fmla="*/ 1192699 h 5344735"/>
              <a:gd name="connsiteX8" fmla="*/ 2383553 w 5527868"/>
              <a:gd name="connsiteY8" fmla="*/ 504588 h 5344735"/>
              <a:gd name="connsiteX9" fmla="*/ 3433773 w 5527868"/>
              <a:gd name="connsiteY9" fmla="*/ 352835 h 5344735"/>
              <a:gd name="connsiteX10" fmla="*/ 4268951 w 5527868"/>
              <a:gd name="connsiteY10" fmla="*/ 537437 h 5344735"/>
              <a:gd name="connsiteX11" fmla="*/ 4822286 w 5527868"/>
              <a:gd name="connsiteY11" fmla="*/ 665402 h 5344735"/>
              <a:gd name="connsiteX12" fmla="*/ 5334176 w 5527868"/>
              <a:gd name="connsiteY12" fmla="*/ 592375 h 5344735"/>
              <a:gd name="connsiteX13" fmla="*/ 5350104 w 5527868"/>
              <a:gd name="connsiteY13" fmla="*/ 5339027 h 5344735"/>
              <a:gd name="connsiteX14" fmla="*/ 5268102 w 5527868"/>
              <a:gd name="connsiteY14" fmla="*/ 5339185 h 5344735"/>
              <a:gd name="connsiteX15" fmla="*/ 5215710 w 5527868"/>
              <a:gd name="connsiteY15" fmla="*/ 5341054 h 5344735"/>
              <a:gd name="connsiteX16" fmla="*/ 1173997 w 5527868"/>
              <a:gd name="connsiteY16" fmla="*/ 5344735 h 5344735"/>
              <a:gd name="connsiteX17" fmla="*/ 1215368 w 5527868"/>
              <a:gd name="connsiteY17" fmla="*/ 5145705 h 5344735"/>
              <a:gd name="connsiteX18" fmla="*/ 1051686 w 5527868"/>
              <a:gd name="connsiteY18" fmla="*/ 4482346 h 5344735"/>
              <a:gd name="connsiteX0" fmla="*/ 1051686 w 5558900"/>
              <a:gd name="connsiteY0" fmla="*/ 4482346 h 5691095"/>
              <a:gd name="connsiteX1" fmla="*/ 583590 w 5558900"/>
              <a:gd name="connsiteY1" fmla="*/ 3920463 h 5691095"/>
              <a:gd name="connsiteX2" fmla="*/ 516132 w 5558900"/>
              <a:gd name="connsiteY2" fmla="*/ 3545363 h 5691095"/>
              <a:gd name="connsiteX3" fmla="*/ 429270 w 5558900"/>
              <a:gd name="connsiteY3" fmla="*/ 3110625 h 5691095"/>
              <a:gd name="connsiteX4" fmla="*/ 382641 w 5558900"/>
              <a:gd name="connsiteY4" fmla="*/ 2448496 h 5691095"/>
              <a:gd name="connsiteX5" fmla="*/ 834627 w 5558900"/>
              <a:gd name="connsiteY5" fmla="*/ 1862648 h 5691095"/>
              <a:gd name="connsiteX6" fmla="*/ 1000848 w 5558900"/>
              <a:gd name="connsiteY6" fmla="*/ 1539213 h 5691095"/>
              <a:gd name="connsiteX7" fmla="*/ 1206824 w 5558900"/>
              <a:gd name="connsiteY7" fmla="*/ 1192699 h 5691095"/>
              <a:gd name="connsiteX8" fmla="*/ 2383553 w 5558900"/>
              <a:gd name="connsiteY8" fmla="*/ 504588 h 5691095"/>
              <a:gd name="connsiteX9" fmla="*/ 3433773 w 5558900"/>
              <a:gd name="connsiteY9" fmla="*/ 352835 h 5691095"/>
              <a:gd name="connsiteX10" fmla="*/ 4268951 w 5558900"/>
              <a:gd name="connsiteY10" fmla="*/ 537437 h 5691095"/>
              <a:gd name="connsiteX11" fmla="*/ 4822286 w 5558900"/>
              <a:gd name="connsiteY11" fmla="*/ 665402 h 5691095"/>
              <a:gd name="connsiteX12" fmla="*/ 5334176 w 5558900"/>
              <a:gd name="connsiteY12" fmla="*/ 592375 h 5691095"/>
              <a:gd name="connsiteX13" fmla="*/ 5350104 w 5558900"/>
              <a:gd name="connsiteY13" fmla="*/ 5339027 h 5691095"/>
              <a:gd name="connsiteX14" fmla="*/ 5215710 w 5558900"/>
              <a:gd name="connsiteY14" fmla="*/ 5341054 h 5691095"/>
              <a:gd name="connsiteX15" fmla="*/ 1173997 w 5558900"/>
              <a:gd name="connsiteY15" fmla="*/ 5344735 h 5691095"/>
              <a:gd name="connsiteX16" fmla="*/ 1215368 w 5558900"/>
              <a:gd name="connsiteY16" fmla="*/ 5145705 h 5691095"/>
              <a:gd name="connsiteX17" fmla="*/ 1051686 w 5558900"/>
              <a:gd name="connsiteY17" fmla="*/ 4482346 h 5691095"/>
              <a:gd name="connsiteX0" fmla="*/ 1051686 w 5380961"/>
              <a:gd name="connsiteY0" fmla="*/ 4482346 h 5699862"/>
              <a:gd name="connsiteX1" fmla="*/ 583590 w 5380961"/>
              <a:gd name="connsiteY1" fmla="*/ 3920463 h 5699862"/>
              <a:gd name="connsiteX2" fmla="*/ 516132 w 5380961"/>
              <a:gd name="connsiteY2" fmla="*/ 3545363 h 5699862"/>
              <a:gd name="connsiteX3" fmla="*/ 429270 w 5380961"/>
              <a:gd name="connsiteY3" fmla="*/ 3110625 h 5699862"/>
              <a:gd name="connsiteX4" fmla="*/ 382641 w 5380961"/>
              <a:gd name="connsiteY4" fmla="*/ 2448496 h 5699862"/>
              <a:gd name="connsiteX5" fmla="*/ 834627 w 5380961"/>
              <a:gd name="connsiteY5" fmla="*/ 1862648 h 5699862"/>
              <a:gd name="connsiteX6" fmla="*/ 1000848 w 5380961"/>
              <a:gd name="connsiteY6" fmla="*/ 1539213 h 5699862"/>
              <a:gd name="connsiteX7" fmla="*/ 1206824 w 5380961"/>
              <a:gd name="connsiteY7" fmla="*/ 1192699 h 5699862"/>
              <a:gd name="connsiteX8" fmla="*/ 2383553 w 5380961"/>
              <a:gd name="connsiteY8" fmla="*/ 504588 h 5699862"/>
              <a:gd name="connsiteX9" fmla="*/ 3433773 w 5380961"/>
              <a:gd name="connsiteY9" fmla="*/ 352835 h 5699862"/>
              <a:gd name="connsiteX10" fmla="*/ 4268951 w 5380961"/>
              <a:gd name="connsiteY10" fmla="*/ 537437 h 5699862"/>
              <a:gd name="connsiteX11" fmla="*/ 4822286 w 5380961"/>
              <a:gd name="connsiteY11" fmla="*/ 665402 h 5699862"/>
              <a:gd name="connsiteX12" fmla="*/ 5334176 w 5380961"/>
              <a:gd name="connsiteY12" fmla="*/ 592375 h 5699862"/>
              <a:gd name="connsiteX13" fmla="*/ 5350104 w 5380961"/>
              <a:gd name="connsiteY13" fmla="*/ 5339027 h 5699862"/>
              <a:gd name="connsiteX14" fmla="*/ 1173997 w 5380961"/>
              <a:gd name="connsiteY14" fmla="*/ 5344735 h 5699862"/>
              <a:gd name="connsiteX15" fmla="*/ 1215368 w 5380961"/>
              <a:gd name="connsiteY15" fmla="*/ 5145705 h 5699862"/>
              <a:gd name="connsiteX16" fmla="*/ 1051686 w 5380961"/>
              <a:gd name="connsiteY16" fmla="*/ 4482346 h 5699862"/>
              <a:gd name="connsiteX0" fmla="*/ 1051686 w 5375797"/>
              <a:gd name="connsiteY0" fmla="*/ 4482346 h 5699862"/>
              <a:gd name="connsiteX1" fmla="*/ 583590 w 5375797"/>
              <a:gd name="connsiteY1" fmla="*/ 3920463 h 5699862"/>
              <a:gd name="connsiteX2" fmla="*/ 516132 w 5375797"/>
              <a:gd name="connsiteY2" fmla="*/ 3545363 h 5699862"/>
              <a:gd name="connsiteX3" fmla="*/ 429270 w 5375797"/>
              <a:gd name="connsiteY3" fmla="*/ 3110625 h 5699862"/>
              <a:gd name="connsiteX4" fmla="*/ 382641 w 5375797"/>
              <a:gd name="connsiteY4" fmla="*/ 2448496 h 5699862"/>
              <a:gd name="connsiteX5" fmla="*/ 834627 w 5375797"/>
              <a:gd name="connsiteY5" fmla="*/ 1862648 h 5699862"/>
              <a:gd name="connsiteX6" fmla="*/ 1000848 w 5375797"/>
              <a:gd name="connsiteY6" fmla="*/ 1539213 h 5699862"/>
              <a:gd name="connsiteX7" fmla="*/ 1206824 w 5375797"/>
              <a:gd name="connsiteY7" fmla="*/ 1192699 h 5699862"/>
              <a:gd name="connsiteX8" fmla="*/ 2383553 w 5375797"/>
              <a:gd name="connsiteY8" fmla="*/ 504588 h 5699862"/>
              <a:gd name="connsiteX9" fmla="*/ 3433773 w 5375797"/>
              <a:gd name="connsiteY9" fmla="*/ 352835 h 5699862"/>
              <a:gd name="connsiteX10" fmla="*/ 4268951 w 5375797"/>
              <a:gd name="connsiteY10" fmla="*/ 537437 h 5699862"/>
              <a:gd name="connsiteX11" fmla="*/ 4822286 w 5375797"/>
              <a:gd name="connsiteY11" fmla="*/ 665402 h 5699862"/>
              <a:gd name="connsiteX12" fmla="*/ 5334176 w 5375797"/>
              <a:gd name="connsiteY12" fmla="*/ 592375 h 5699862"/>
              <a:gd name="connsiteX13" fmla="*/ 5350104 w 5375797"/>
              <a:gd name="connsiteY13" fmla="*/ 5339027 h 5699862"/>
              <a:gd name="connsiteX14" fmla="*/ 1173997 w 5375797"/>
              <a:gd name="connsiteY14" fmla="*/ 5344735 h 5699862"/>
              <a:gd name="connsiteX15" fmla="*/ 1215368 w 5375797"/>
              <a:gd name="connsiteY15" fmla="*/ 5145705 h 5699862"/>
              <a:gd name="connsiteX16" fmla="*/ 1051686 w 5375797"/>
              <a:gd name="connsiteY16" fmla="*/ 4482346 h 5699862"/>
              <a:gd name="connsiteX0" fmla="*/ 1051686 w 5350104"/>
              <a:gd name="connsiteY0" fmla="*/ 4482346 h 5699862"/>
              <a:gd name="connsiteX1" fmla="*/ 583590 w 5350104"/>
              <a:gd name="connsiteY1" fmla="*/ 3920463 h 5699862"/>
              <a:gd name="connsiteX2" fmla="*/ 516132 w 5350104"/>
              <a:gd name="connsiteY2" fmla="*/ 3545363 h 5699862"/>
              <a:gd name="connsiteX3" fmla="*/ 429270 w 5350104"/>
              <a:gd name="connsiteY3" fmla="*/ 3110625 h 5699862"/>
              <a:gd name="connsiteX4" fmla="*/ 382641 w 5350104"/>
              <a:gd name="connsiteY4" fmla="*/ 2448496 h 5699862"/>
              <a:gd name="connsiteX5" fmla="*/ 834627 w 5350104"/>
              <a:gd name="connsiteY5" fmla="*/ 1862648 h 5699862"/>
              <a:gd name="connsiteX6" fmla="*/ 1000848 w 5350104"/>
              <a:gd name="connsiteY6" fmla="*/ 1539213 h 5699862"/>
              <a:gd name="connsiteX7" fmla="*/ 1206824 w 5350104"/>
              <a:gd name="connsiteY7" fmla="*/ 1192699 h 5699862"/>
              <a:gd name="connsiteX8" fmla="*/ 2383553 w 5350104"/>
              <a:gd name="connsiteY8" fmla="*/ 504588 h 5699862"/>
              <a:gd name="connsiteX9" fmla="*/ 3433773 w 5350104"/>
              <a:gd name="connsiteY9" fmla="*/ 352835 h 5699862"/>
              <a:gd name="connsiteX10" fmla="*/ 4268951 w 5350104"/>
              <a:gd name="connsiteY10" fmla="*/ 537437 h 5699862"/>
              <a:gd name="connsiteX11" fmla="*/ 4822286 w 5350104"/>
              <a:gd name="connsiteY11" fmla="*/ 665402 h 5699862"/>
              <a:gd name="connsiteX12" fmla="*/ 5334176 w 5350104"/>
              <a:gd name="connsiteY12" fmla="*/ 592375 h 5699862"/>
              <a:gd name="connsiteX13" fmla="*/ 5350104 w 5350104"/>
              <a:gd name="connsiteY13" fmla="*/ 5339027 h 5699862"/>
              <a:gd name="connsiteX14" fmla="*/ 1173997 w 5350104"/>
              <a:gd name="connsiteY14" fmla="*/ 5344735 h 5699862"/>
              <a:gd name="connsiteX15" fmla="*/ 1215368 w 5350104"/>
              <a:gd name="connsiteY15" fmla="*/ 5145705 h 5699862"/>
              <a:gd name="connsiteX16" fmla="*/ 1051686 w 5350104"/>
              <a:gd name="connsiteY16" fmla="*/ 4482346 h 5699862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4176 w 5350104"/>
              <a:gd name="connsiteY12" fmla="*/ 59237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1173997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051686 w 5350104"/>
              <a:gd name="connsiteY0" fmla="*/ 4482346 h 5344735"/>
              <a:gd name="connsiteX1" fmla="*/ 583590 w 5350104"/>
              <a:gd name="connsiteY1" fmla="*/ 3920463 h 5344735"/>
              <a:gd name="connsiteX2" fmla="*/ 516132 w 5350104"/>
              <a:gd name="connsiteY2" fmla="*/ 3545363 h 5344735"/>
              <a:gd name="connsiteX3" fmla="*/ 429270 w 5350104"/>
              <a:gd name="connsiteY3" fmla="*/ 3110625 h 5344735"/>
              <a:gd name="connsiteX4" fmla="*/ 382641 w 5350104"/>
              <a:gd name="connsiteY4" fmla="*/ 2448496 h 5344735"/>
              <a:gd name="connsiteX5" fmla="*/ 834627 w 5350104"/>
              <a:gd name="connsiteY5" fmla="*/ 1862648 h 5344735"/>
              <a:gd name="connsiteX6" fmla="*/ 1000848 w 5350104"/>
              <a:gd name="connsiteY6" fmla="*/ 1539213 h 5344735"/>
              <a:gd name="connsiteX7" fmla="*/ 1206824 w 5350104"/>
              <a:gd name="connsiteY7" fmla="*/ 1192699 h 5344735"/>
              <a:gd name="connsiteX8" fmla="*/ 2383553 w 5350104"/>
              <a:gd name="connsiteY8" fmla="*/ 504588 h 5344735"/>
              <a:gd name="connsiteX9" fmla="*/ 3433773 w 5350104"/>
              <a:gd name="connsiteY9" fmla="*/ 352835 h 5344735"/>
              <a:gd name="connsiteX10" fmla="*/ 4268951 w 5350104"/>
              <a:gd name="connsiteY10" fmla="*/ 537437 h 5344735"/>
              <a:gd name="connsiteX11" fmla="*/ 4822286 w 5350104"/>
              <a:gd name="connsiteY11" fmla="*/ 665402 h 5344735"/>
              <a:gd name="connsiteX12" fmla="*/ 5338725 w 5350104"/>
              <a:gd name="connsiteY12" fmla="*/ 105605 h 5344735"/>
              <a:gd name="connsiteX13" fmla="*/ 5350104 w 5350104"/>
              <a:gd name="connsiteY13" fmla="*/ 5339027 h 5344735"/>
              <a:gd name="connsiteX14" fmla="*/ 290 w 5350104"/>
              <a:gd name="connsiteY14" fmla="*/ 5344735 h 5344735"/>
              <a:gd name="connsiteX15" fmla="*/ 1215368 w 5350104"/>
              <a:gd name="connsiteY15" fmla="*/ 5145705 h 5344735"/>
              <a:gd name="connsiteX16" fmla="*/ 1051686 w 5350104"/>
              <a:gd name="connsiteY16" fmla="*/ 4482346 h 5344735"/>
              <a:gd name="connsiteX0" fmla="*/ 1229430 w 5527848"/>
              <a:gd name="connsiteY0" fmla="*/ 4482346 h 5344735"/>
              <a:gd name="connsiteX1" fmla="*/ 761334 w 5527848"/>
              <a:gd name="connsiteY1" fmla="*/ 3920463 h 5344735"/>
              <a:gd name="connsiteX2" fmla="*/ 693876 w 5527848"/>
              <a:gd name="connsiteY2" fmla="*/ 3545363 h 5344735"/>
              <a:gd name="connsiteX3" fmla="*/ 607014 w 5527848"/>
              <a:gd name="connsiteY3" fmla="*/ 3110625 h 5344735"/>
              <a:gd name="connsiteX4" fmla="*/ 560385 w 5527848"/>
              <a:gd name="connsiteY4" fmla="*/ 2448496 h 5344735"/>
              <a:gd name="connsiteX5" fmla="*/ 1012371 w 5527848"/>
              <a:gd name="connsiteY5" fmla="*/ 1862648 h 5344735"/>
              <a:gd name="connsiteX6" fmla="*/ 1178592 w 5527848"/>
              <a:gd name="connsiteY6" fmla="*/ 1539213 h 5344735"/>
              <a:gd name="connsiteX7" fmla="*/ 1384568 w 5527848"/>
              <a:gd name="connsiteY7" fmla="*/ 1192699 h 5344735"/>
              <a:gd name="connsiteX8" fmla="*/ 2561297 w 5527848"/>
              <a:gd name="connsiteY8" fmla="*/ 504588 h 5344735"/>
              <a:gd name="connsiteX9" fmla="*/ 3611517 w 5527848"/>
              <a:gd name="connsiteY9" fmla="*/ 352835 h 5344735"/>
              <a:gd name="connsiteX10" fmla="*/ 4446695 w 5527848"/>
              <a:gd name="connsiteY10" fmla="*/ 537437 h 5344735"/>
              <a:gd name="connsiteX11" fmla="*/ 5000030 w 5527848"/>
              <a:gd name="connsiteY11" fmla="*/ 665402 h 5344735"/>
              <a:gd name="connsiteX12" fmla="*/ 5516469 w 5527848"/>
              <a:gd name="connsiteY12" fmla="*/ 105605 h 5344735"/>
              <a:gd name="connsiteX13" fmla="*/ 5527848 w 5527848"/>
              <a:gd name="connsiteY13" fmla="*/ 5339027 h 5344735"/>
              <a:gd name="connsiteX14" fmla="*/ 178034 w 5527848"/>
              <a:gd name="connsiteY14" fmla="*/ 5344735 h 5344735"/>
              <a:gd name="connsiteX15" fmla="*/ 1229430 w 5527848"/>
              <a:gd name="connsiteY15" fmla="*/ 4482346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773014 w 5606986"/>
              <a:gd name="connsiteY2" fmla="*/ 3545363 h 5344735"/>
              <a:gd name="connsiteX3" fmla="*/ 686152 w 5606986"/>
              <a:gd name="connsiteY3" fmla="*/ 3110625 h 5344735"/>
              <a:gd name="connsiteX4" fmla="*/ 639523 w 5606986"/>
              <a:gd name="connsiteY4" fmla="*/ 2448496 h 5344735"/>
              <a:gd name="connsiteX5" fmla="*/ 1091509 w 5606986"/>
              <a:gd name="connsiteY5" fmla="*/ 1862648 h 5344735"/>
              <a:gd name="connsiteX6" fmla="*/ 1257730 w 5606986"/>
              <a:gd name="connsiteY6" fmla="*/ 1539213 h 5344735"/>
              <a:gd name="connsiteX7" fmla="*/ 1463706 w 5606986"/>
              <a:gd name="connsiteY7" fmla="*/ 1192699 h 5344735"/>
              <a:gd name="connsiteX8" fmla="*/ 2640435 w 5606986"/>
              <a:gd name="connsiteY8" fmla="*/ 504588 h 5344735"/>
              <a:gd name="connsiteX9" fmla="*/ 3690655 w 5606986"/>
              <a:gd name="connsiteY9" fmla="*/ 352835 h 5344735"/>
              <a:gd name="connsiteX10" fmla="*/ 4525833 w 5606986"/>
              <a:gd name="connsiteY10" fmla="*/ 537437 h 5344735"/>
              <a:gd name="connsiteX11" fmla="*/ 5079168 w 5606986"/>
              <a:gd name="connsiteY11" fmla="*/ 665402 h 5344735"/>
              <a:gd name="connsiteX12" fmla="*/ 5595607 w 5606986"/>
              <a:gd name="connsiteY12" fmla="*/ 105605 h 5344735"/>
              <a:gd name="connsiteX13" fmla="*/ 5606986 w 5606986"/>
              <a:gd name="connsiteY13" fmla="*/ 5339027 h 5344735"/>
              <a:gd name="connsiteX14" fmla="*/ 257172 w 5606986"/>
              <a:gd name="connsiteY14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639523 w 5606986"/>
              <a:gd name="connsiteY3" fmla="*/ 2448496 h 5344735"/>
              <a:gd name="connsiteX4" fmla="*/ 1091509 w 5606986"/>
              <a:gd name="connsiteY4" fmla="*/ 1862648 h 5344735"/>
              <a:gd name="connsiteX5" fmla="*/ 1257730 w 5606986"/>
              <a:gd name="connsiteY5" fmla="*/ 1539213 h 5344735"/>
              <a:gd name="connsiteX6" fmla="*/ 1463706 w 5606986"/>
              <a:gd name="connsiteY6" fmla="*/ 1192699 h 5344735"/>
              <a:gd name="connsiteX7" fmla="*/ 2640435 w 5606986"/>
              <a:gd name="connsiteY7" fmla="*/ 504588 h 5344735"/>
              <a:gd name="connsiteX8" fmla="*/ 3690655 w 5606986"/>
              <a:gd name="connsiteY8" fmla="*/ 352835 h 5344735"/>
              <a:gd name="connsiteX9" fmla="*/ 4525833 w 5606986"/>
              <a:gd name="connsiteY9" fmla="*/ 537437 h 5344735"/>
              <a:gd name="connsiteX10" fmla="*/ 5079168 w 5606986"/>
              <a:gd name="connsiteY10" fmla="*/ 665402 h 5344735"/>
              <a:gd name="connsiteX11" fmla="*/ 5595607 w 5606986"/>
              <a:gd name="connsiteY11" fmla="*/ 105605 h 5344735"/>
              <a:gd name="connsiteX12" fmla="*/ 5606986 w 5606986"/>
              <a:gd name="connsiteY12" fmla="*/ 5339027 h 5344735"/>
              <a:gd name="connsiteX13" fmla="*/ 257172 w 5606986"/>
              <a:gd name="connsiteY13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091509 w 5606986"/>
              <a:gd name="connsiteY3" fmla="*/ 1862648 h 5344735"/>
              <a:gd name="connsiteX4" fmla="*/ 1257730 w 5606986"/>
              <a:gd name="connsiteY4" fmla="*/ 1539213 h 5344735"/>
              <a:gd name="connsiteX5" fmla="*/ 1463706 w 5606986"/>
              <a:gd name="connsiteY5" fmla="*/ 1192699 h 5344735"/>
              <a:gd name="connsiteX6" fmla="*/ 2640435 w 5606986"/>
              <a:gd name="connsiteY6" fmla="*/ 504588 h 5344735"/>
              <a:gd name="connsiteX7" fmla="*/ 3690655 w 5606986"/>
              <a:gd name="connsiteY7" fmla="*/ 352835 h 5344735"/>
              <a:gd name="connsiteX8" fmla="*/ 4525833 w 5606986"/>
              <a:gd name="connsiteY8" fmla="*/ 537437 h 5344735"/>
              <a:gd name="connsiteX9" fmla="*/ 5079168 w 5606986"/>
              <a:gd name="connsiteY9" fmla="*/ 665402 h 5344735"/>
              <a:gd name="connsiteX10" fmla="*/ 5595607 w 5606986"/>
              <a:gd name="connsiteY10" fmla="*/ 105605 h 5344735"/>
              <a:gd name="connsiteX11" fmla="*/ 5606986 w 5606986"/>
              <a:gd name="connsiteY11" fmla="*/ 5339027 h 5344735"/>
              <a:gd name="connsiteX12" fmla="*/ 257172 w 5606986"/>
              <a:gd name="connsiteY12" fmla="*/ 5344735 h 5344735"/>
              <a:gd name="connsiteX0" fmla="*/ 257172 w 5606986"/>
              <a:gd name="connsiteY0" fmla="*/ 5344735 h 5344735"/>
              <a:gd name="connsiteX1" fmla="*/ 840472 w 5606986"/>
              <a:gd name="connsiteY1" fmla="*/ 3920463 h 5344735"/>
              <a:gd name="connsiteX2" fmla="*/ 686152 w 5606986"/>
              <a:gd name="connsiteY2" fmla="*/ 3110625 h 5344735"/>
              <a:gd name="connsiteX3" fmla="*/ 1257730 w 5606986"/>
              <a:gd name="connsiteY3" fmla="*/ 1539213 h 5344735"/>
              <a:gd name="connsiteX4" fmla="*/ 1463706 w 5606986"/>
              <a:gd name="connsiteY4" fmla="*/ 1192699 h 5344735"/>
              <a:gd name="connsiteX5" fmla="*/ 2640435 w 5606986"/>
              <a:gd name="connsiteY5" fmla="*/ 504588 h 5344735"/>
              <a:gd name="connsiteX6" fmla="*/ 3690655 w 5606986"/>
              <a:gd name="connsiteY6" fmla="*/ 352835 h 5344735"/>
              <a:gd name="connsiteX7" fmla="*/ 4525833 w 5606986"/>
              <a:gd name="connsiteY7" fmla="*/ 537437 h 5344735"/>
              <a:gd name="connsiteX8" fmla="*/ 5079168 w 5606986"/>
              <a:gd name="connsiteY8" fmla="*/ 665402 h 5344735"/>
              <a:gd name="connsiteX9" fmla="*/ 5595607 w 5606986"/>
              <a:gd name="connsiteY9" fmla="*/ 105605 h 5344735"/>
              <a:gd name="connsiteX10" fmla="*/ 5606986 w 5606986"/>
              <a:gd name="connsiteY10" fmla="*/ 5339027 h 5344735"/>
              <a:gd name="connsiteX11" fmla="*/ 257172 w 5606986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675324 w 5596158"/>
              <a:gd name="connsiteY2" fmla="*/ 3110625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43897 w 5596158"/>
              <a:gd name="connsiteY2" fmla="*/ 2742136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46902 w 5596158"/>
              <a:gd name="connsiteY3" fmla="*/ 1539213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1452878 w 5596158"/>
              <a:gd name="connsiteY4" fmla="*/ 1192699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44735 h 5344735"/>
              <a:gd name="connsiteX1" fmla="*/ 911530 w 5596158"/>
              <a:gd name="connsiteY1" fmla="*/ 3943209 h 5344735"/>
              <a:gd name="connsiteX2" fmla="*/ 1130249 w 5596158"/>
              <a:gd name="connsiteY2" fmla="*/ 2737587 h 5344735"/>
              <a:gd name="connsiteX3" fmla="*/ 1205959 w 5596158"/>
              <a:gd name="connsiteY3" fmla="*/ 1648395 h 5344735"/>
              <a:gd name="connsiteX4" fmla="*/ 993403 w 5596158"/>
              <a:gd name="connsiteY4" fmla="*/ 501212 h 5344735"/>
              <a:gd name="connsiteX5" fmla="*/ 2629607 w 5596158"/>
              <a:gd name="connsiteY5" fmla="*/ 504588 h 5344735"/>
              <a:gd name="connsiteX6" fmla="*/ 3679827 w 5596158"/>
              <a:gd name="connsiteY6" fmla="*/ 352835 h 5344735"/>
              <a:gd name="connsiteX7" fmla="*/ 4515005 w 5596158"/>
              <a:gd name="connsiteY7" fmla="*/ 537437 h 5344735"/>
              <a:gd name="connsiteX8" fmla="*/ 5068340 w 5596158"/>
              <a:gd name="connsiteY8" fmla="*/ 665402 h 5344735"/>
              <a:gd name="connsiteX9" fmla="*/ 5584779 w 5596158"/>
              <a:gd name="connsiteY9" fmla="*/ 105605 h 5344735"/>
              <a:gd name="connsiteX10" fmla="*/ 5596158 w 5596158"/>
              <a:gd name="connsiteY10" fmla="*/ 5339027 h 5344735"/>
              <a:gd name="connsiteX11" fmla="*/ 246344 w 5596158"/>
              <a:gd name="connsiteY11" fmla="*/ 5344735 h 5344735"/>
              <a:gd name="connsiteX0" fmla="*/ 246344 w 5596158"/>
              <a:gd name="connsiteY0" fmla="*/ 5300305 h 5300305"/>
              <a:gd name="connsiteX1" fmla="*/ 911530 w 5596158"/>
              <a:gd name="connsiteY1" fmla="*/ 3898779 h 5300305"/>
              <a:gd name="connsiteX2" fmla="*/ 1130249 w 5596158"/>
              <a:gd name="connsiteY2" fmla="*/ 2693157 h 5300305"/>
              <a:gd name="connsiteX3" fmla="*/ 1205959 w 5596158"/>
              <a:gd name="connsiteY3" fmla="*/ 1603965 h 5300305"/>
              <a:gd name="connsiteX4" fmla="*/ 993403 w 5596158"/>
              <a:gd name="connsiteY4" fmla="*/ 456782 h 5300305"/>
              <a:gd name="connsiteX5" fmla="*/ 2552269 w 5596158"/>
              <a:gd name="connsiteY5" fmla="*/ 564791 h 5300305"/>
              <a:gd name="connsiteX6" fmla="*/ 3679827 w 5596158"/>
              <a:gd name="connsiteY6" fmla="*/ 308405 h 5300305"/>
              <a:gd name="connsiteX7" fmla="*/ 4515005 w 5596158"/>
              <a:gd name="connsiteY7" fmla="*/ 493007 h 5300305"/>
              <a:gd name="connsiteX8" fmla="*/ 5068340 w 5596158"/>
              <a:gd name="connsiteY8" fmla="*/ 620972 h 5300305"/>
              <a:gd name="connsiteX9" fmla="*/ 5584779 w 5596158"/>
              <a:gd name="connsiteY9" fmla="*/ 61175 h 5300305"/>
              <a:gd name="connsiteX10" fmla="*/ 5596158 w 5596158"/>
              <a:gd name="connsiteY10" fmla="*/ 5294597 h 5300305"/>
              <a:gd name="connsiteX11" fmla="*/ 246344 w 5596158"/>
              <a:gd name="connsiteY11" fmla="*/ 5300305 h 5300305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4515005 w 5596158"/>
              <a:gd name="connsiteY7" fmla="*/ 435125 h 5242423"/>
              <a:gd name="connsiteX8" fmla="*/ 5068340 w 5596158"/>
              <a:gd name="connsiteY8" fmla="*/ 563090 h 5242423"/>
              <a:gd name="connsiteX9" fmla="*/ 5584779 w 5596158"/>
              <a:gd name="connsiteY9" fmla="*/ 3293 h 5242423"/>
              <a:gd name="connsiteX10" fmla="*/ 5596158 w 5596158"/>
              <a:gd name="connsiteY10" fmla="*/ 5236715 h 5242423"/>
              <a:gd name="connsiteX11" fmla="*/ 246344 w 5596158"/>
              <a:gd name="connsiteY11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42423 h 5242423"/>
              <a:gd name="connsiteX1" fmla="*/ 911530 w 5596158"/>
              <a:gd name="connsiteY1" fmla="*/ 3840897 h 5242423"/>
              <a:gd name="connsiteX2" fmla="*/ 1130249 w 5596158"/>
              <a:gd name="connsiteY2" fmla="*/ 2635275 h 5242423"/>
              <a:gd name="connsiteX3" fmla="*/ 1205959 w 5596158"/>
              <a:gd name="connsiteY3" fmla="*/ 1546083 h 5242423"/>
              <a:gd name="connsiteX4" fmla="*/ 993403 w 5596158"/>
              <a:gd name="connsiteY4" fmla="*/ 398900 h 5242423"/>
              <a:gd name="connsiteX5" fmla="*/ 2552269 w 5596158"/>
              <a:gd name="connsiteY5" fmla="*/ 506909 h 5242423"/>
              <a:gd name="connsiteX6" fmla="*/ 3866347 w 5596158"/>
              <a:gd name="connsiteY6" fmla="*/ 705448 h 5242423"/>
              <a:gd name="connsiteX7" fmla="*/ 5068340 w 5596158"/>
              <a:gd name="connsiteY7" fmla="*/ 563090 h 5242423"/>
              <a:gd name="connsiteX8" fmla="*/ 5584779 w 5596158"/>
              <a:gd name="connsiteY8" fmla="*/ 3293 h 5242423"/>
              <a:gd name="connsiteX9" fmla="*/ 5596158 w 5596158"/>
              <a:gd name="connsiteY9" fmla="*/ 5236715 h 5242423"/>
              <a:gd name="connsiteX10" fmla="*/ 246344 w 5596158"/>
              <a:gd name="connsiteY10" fmla="*/ 5242423 h 5242423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58610 h 5258610"/>
              <a:gd name="connsiteX1" fmla="*/ 911530 w 5596158"/>
              <a:gd name="connsiteY1" fmla="*/ 3857084 h 5258610"/>
              <a:gd name="connsiteX2" fmla="*/ 1130249 w 5596158"/>
              <a:gd name="connsiteY2" fmla="*/ 2651462 h 5258610"/>
              <a:gd name="connsiteX3" fmla="*/ 1205959 w 5596158"/>
              <a:gd name="connsiteY3" fmla="*/ 1562270 h 5258610"/>
              <a:gd name="connsiteX4" fmla="*/ 993403 w 5596158"/>
              <a:gd name="connsiteY4" fmla="*/ 415087 h 5258610"/>
              <a:gd name="connsiteX5" fmla="*/ 2552269 w 5596158"/>
              <a:gd name="connsiteY5" fmla="*/ 523096 h 5258610"/>
              <a:gd name="connsiteX6" fmla="*/ 3866347 w 5596158"/>
              <a:gd name="connsiteY6" fmla="*/ 721635 h 5258610"/>
              <a:gd name="connsiteX7" fmla="*/ 5068340 w 5596158"/>
              <a:gd name="connsiteY7" fmla="*/ 579277 h 5258610"/>
              <a:gd name="connsiteX8" fmla="*/ 5584779 w 5596158"/>
              <a:gd name="connsiteY8" fmla="*/ 19480 h 5258610"/>
              <a:gd name="connsiteX9" fmla="*/ 5596158 w 5596158"/>
              <a:gd name="connsiteY9" fmla="*/ 5252902 h 5258610"/>
              <a:gd name="connsiteX10" fmla="*/ 246344 w 5596158"/>
              <a:gd name="connsiteY10" fmla="*/ 5258610 h 5258610"/>
              <a:gd name="connsiteX0" fmla="*/ 246344 w 5596158"/>
              <a:gd name="connsiteY0" fmla="*/ 5241066 h 5241066"/>
              <a:gd name="connsiteX1" fmla="*/ 911530 w 5596158"/>
              <a:gd name="connsiteY1" fmla="*/ 3839540 h 5241066"/>
              <a:gd name="connsiteX2" fmla="*/ 1130249 w 5596158"/>
              <a:gd name="connsiteY2" fmla="*/ 2633918 h 5241066"/>
              <a:gd name="connsiteX3" fmla="*/ 1205959 w 5596158"/>
              <a:gd name="connsiteY3" fmla="*/ 1544726 h 5241066"/>
              <a:gd name="connsiteX4" fmla="*/ 993403 w 5596158"/>
              <a:gd name="connsiteY4" fmla="*/ 397543 h 5241066"/>
              <a:gd name="connsiteX5" fmla="*/ 2552269 w 5596158"/>
              <a:gd name="connsiteY5" fmla="*/ 505552 h 5241066"/>
              <a:gd name="connsiteX6" fmla="*/ 3866347 w 5596158"/>
              <a:gd name="connsiteY6" fmla="*/ 704091 h 5241066"/>
              <a:gd name="connsiteX7" fmla="*/ 5027396 w 5596158"/>
              <a:gd name="connsiteY7" fmla="*/ 1266868 h 5241066"/>
              <a:gd name="connsiteX8" fmla="*/ 5584779 w 5596158"/>
              <a:gd name="connsiteY8" fmla="*/ 1936 h 5241066"/>
              <a:gd name="connsiteX9" fmla="*/ 5596158 w 5596158"/>
              <a:gd name="connsiteY9" fmla="*/ 5235358 h 5241066"/>
              <a:gd name="connsiteX10" fmla="*/ 246344 w 5596158"/>
              <a:gd name="connsiteY10" fmla="*/ 5241066 h 5241066"/>
              <a:gd name="connsiteX0" fmla="*/ 246344 w 5596158"/>
              <a:gd name="connsiteY0" fmla="*/ 5242927 h 5242927"/>
              <a:gd name="connsiteX1" fmla="*/ 911530 w 5596158"/>
              <a:gd name="connsiteY1" fmla="*/ 3841401 h 5242927"/>
              <a:gd name="connsiteX2" fmla="*/ 1130249 w 5596158"/>
              <a:gd name="connsiteY2" fmla="*/ 2635779 h 5242927"/>
              <a:gd name="connsiteX3" fmla="*/ 1205959 w 5596158"/>
              <a:gd name="connsiteY3" fmla="*/ 1546587 h 5242927"/>
              <a:gd name="connsiteX4" fmla="*/ 993403 w 5596158"/>
              <a:gd name="connsiteY4" fmla="*/ 399404 h 5242927"/>
              <a:gd name="connsiteX5" fmla="*/ 2552269 w 5596158"/>
              <a:gd name="connsiteY5" fmla="*/ 507413 h 5242927"/>
              <a:gd name="connsiteX6" fmla="*/ 3866347 w 5596158"/>
              <a:gd name="connsiteY6" fmla="*/ 705952 h 5242927"/>
              <a:gd name="connsiteX7" fmla="*/ 5050142 w 5596158"/>
              <a:gd name="connsiteY7" fmla="*/ 786508 h 5242927"/>
              <a:gd name="connsiteX8" fmla="*/ 5584779 w 5596158"/>
              <a:gd name="connsiteY8" fmla="*/ 3797 h 5242927"/>
              <a:gd name="connsiteX9" fmla="*/ 5596158 w 5596158"/>
              <a:gd name="connsiteY9" fmla="*/ 5237219 h 5242927"/>
              <a:gd name="connsiteX10" fmla="*/ 246344 w 5596158"/>
              <a:gd name="connsiteY10" fmla="*/ 5242927 h 5242927"/>
              <a:gd name="connsiteX0" fmla="*/ 246344 w 5596158"/>
              <a:gd name="connsiteY0" fmla="*/ 5239130 h 5239130"/>
              <a:gd name="connsiteX1" fmla="*/ 911530 w 5596158"/>
              <a:gd name="connsiteY1" fmla="*/ 3837604 h 5239130"/>
              <a:gd name="connsiteX2" fmla="*/ 1130249 w 5596158"/>
              <a:gd name="connsiteY2" fmla="*/ 2631982 h 5239130"/>
              <a:gd name="connsiteX3" fmla="*/ 1205959 w 5596158"/>
              <a:gd name="connsiteY3" fmla="*/ 1542790 h 5239130"/>
              <a:gd name="connsiteX4" fmla="*/ 993403 w 5596158"/>
              <a:gd name="connsiteY4" fmla="*/ 395607 h 5239130"/>
              <a:gd name="connsiteX5" fmla="*/ 2552269 w 5596158"/>
              <a:gd name="connsiteY5" fmla="*/ 503616 h 5239130"/>
              <a:gd name="connsiteX6" fmla="*/ 3866347 w 5596158"/>
              <a:gd name="connsiteY6" fmla="*/ 702155 h 5239130"/>
              <a:gd name="connsiteX7" fmla="*/ 5050142 w 5596158"/>
              <a:gd name="connsiteY7" fmla="*/ 782711 h 5239130"/>
              <a:gd name="connsiteX8" fmla="*/ 5584779 w 5596158"/>
              <a:gd name="connsiteY8" fmla="*/ 0 h 5239130"/>
              <a:gd name="connsiteX9" fmla="*/ 5596158 w 5596158"/>
              <a:gd name="connsiteY9" fmla="*/ 5233422 h 5239130"/>
              <a:gd name="connsiteX10" fmla="*/ 246344 w 5596158"/>
              <a:gd name="connsiteY10" fmla="*/ 5239130 h 5239130"/>
              <a:gd name="connsiteX0" fmla="*/ 246344 w 5596158"/>
              <a:gd name="connsiteY0" fmla="*/ 5345602 h 5345602"/>
              <a:gd name="connsiteX1" fmla="*/ 911530 w 5596158"/>
              <a:gd name="connsiteY1" fmla="*/ 3944076 h 5345602"/>
              <a:gd name="connsiteX2" fmla="*/ 1130249 w 5596158"/>
              <a:gd name="connsiteY2" fmla="*/ 2738454 h 5345602"/>
              <a:gd name="connsiteX3" fmla="*/ 1205959 w 5596158"/>
              <a:gd name="connsiteY3" fmla="*/ 1649262 h 5345602"/>
              <a:gd name="connsiteX4" fmla="*/ 993403 w 5596158"/>
              <a:gd name="connsiteY4" fmla="*/ 502079 h 5345602"/>
              <a:gd name="connsiteX5" fmla="*/ 2552269 w 5596158"/>
              <a:gd name="connsiteY5" fmla="*/ 610088 h 5345602"/>
              <a:gd name="connsiteX6" fmla="*/ 3866347 w 5596158"/>
              <a:gd name="connsiteY6" fmla="*/ 808627 h 5345602"/>
              <a:gd name="connsiteX7" fmla="*/ 5050142 w 5596158"/>
              <a:gd name="connsiteY7" fmla="*/ 889183 h 5345602"/>
              <a:gd name="connsiteX8" fmla="*/ 5584779 w 5596158"/>
              <a:gd name="connsiteY8" fmla="*/ 106472 h 5345602"/>
              <a:gd name="connsiteX9" fmla="*/ 5596158 w 5596158"/>
              <a:gd name="connsiteY9" fmla="*/ 5339894 h 5345602"/>
              <a:gd name="connsiteX10" fmla="*/ 246344 w 5596158"/>
              <a:gd name="connsiteY10" fmla="*/ 5345602 h 5345602"/>
              <a:gd name="connsiteX0" fmla="*/ 246344 w 5596158"/>
              <a:gd name="connsiteY0" fmla="*/ 5367299 h 5367299"/>
              <a:gd name="connsiteX1" fmla="*/ 911530 w 5596158"/>
              <a:gd name="connsiteY1" fmla="*/ 3965773 h 5367299"/>
              <a:gd name="connsiteX2" fmla="*/ 1130249 w 5596158"/>
              <a:gd name="connsiteY2" fmla="*/ 2760151 h 5367299"/>
              <a:gd name="connsiteX3" fmla="*/ 1205959 w 5596158"/>
              <a:gd name="connsiteY3" fmla="*/ 1670959 h 5367299"/>
              <a:gd name="connsiteX4" fmla="*/ 993403 w 5596158"/>
              <a:gd name="connsiteY4" fmla="*/ 523776 h 5367299"/>
              <a:gd name="connsiteX5" fmla="*/ 2552269 w 5596158"/>
              <a:gd name="connsiteY5" fmla="*/ 631785 h 5367299"/>
              <a:gd name="connsiteX6" fmla="*/ 3866347 w 5596158"/>
              <a:gd name="connsiteY6" fmla="*/ 830324 h 5367299"/>
              <a:gd name="connsiteX7" fmla="*/ 5050142 w 5596158"/>
              <a:gd name="connsiteY7" fmla="*/ 910880 h 5367299"/>
              <a:gd name="connsiteX8" fmla="*/ 5584779 w 5596158"/>
              <a:gd name="connsiteY8" fmla="*/ 128169 h 5367299"/>
              <a:gd name="connsiteX9" fmla="*/ 5596158 w 5596158"/>
              <a:gd name="connsiteY9" fmla="*/ 5361591 h 5367299"/>
              <a:gd name="connsiteX10" fmla="*/ 246344 w 5596158"/>
              <a:gd name="connsiteY10" fmla="*/ 5367299 h 5367299"/>
              <a:gd name="connsiteX0" fmla="*/ 246344 w 5596158"/>
              <a:gd name="connsiteY0" fmla="*/ 5338116 h 5338116"/>
              <a:gd name="connsiteX1" fmla="*/ 911530 w 5596158"/>
              <a:gd name="connsiteY1" fmla="*/ 3936590 h 5338116"/>
              <a:gd name="connsiteX2" fmla="*/ 1130249 w 5596158"/>
              <a:gd name="connsiteY2" fmla="*/ 2730968 h 5338116"/>
              <a:gd name="connsiteX3" fmla="*/ 1205959 w 5596158"/>
              <a:gd name="connsiteY3" fmla="*/ 1641776 h 5338116"/>
              <a:gd name="connsiteX4" fmla="*/ 993403 w 5596158"/>
              <a:gd name="connsiteY4" fmla="*/ 494593 h 5338116"/>
              <a:gd name="connsiteX5" fmla="*/ 2552269 w 5596158"/>
              <a:gd name="connsiteY5" fmla="*/ 602602 h 5338116"/>
              <a:gd name="connsiteX6" fmla="*/ 3866347 w 5596158"/>
              <a:gd name="connsiteY6" fmla="*/ 801141 h 5338116"/>
              <a:gd name="connsiteX7" fmla="*/ 5050142 w 5596158"/>
              <a:gd name="connsiteY7" fmla="*/ 881697 h 5338116"/>
              <a:gd name="connsiteX8" fmla="*/ 5584779 w 5596158"/>
              <a:gd name="connsiteY8" fmla="*/ 98986 h 5338116"/>
              <a:gd name="connsiteX9" fmla="*/ 5596158 w 5596158"/>
              <a:gd name="connsiteY9" fmla="*/ 5332408 h 5338116"/>
              <a:gd name="connsiteX10" fmla="*/ 246344 w 5596158"/>
              <a:gd name="connsiteY10" fmla="*/ 5338116 h 5338116"/>
              <a:gd name="connsiteX0" fmla="*/ 246344 w 5596158"/>
              <a:gd name="connsiteY0" fmla="*/ 5333017 h 5333017"/>
              <a:gd name="connsiteX1" fmla="*/ 911530 w 5596158"/>
              <a:gd name="connsiteY1" fmla="*/ 3931491 h 5333017"/>
              <a:gd name="connsiteX2" fmla="*/ 1130249 w 5596158"/>
              <a:gd name="connsiteY2" fmla="*/ 2725869 h 5333017"/>
              <a:gd name="connsiteX3" fmla="*/ 1205959 w 5596158"/>
              <a:gd name="connsiteY3" fmla="*/ 1636677 h 5333017"/>
              <a:gd name="connsiteX4" fmla="*/ 993403 w 5596158"/>
              <a:gd name="connsiteY4" fmla="*/ 489494 h 5333017"/>
              <a:gd name="connsiteX5" fmla="*/ 2552269 w 5596158"/>
              <a:gd name="connsiteY5" fmla="*/ 597503 h 5333017"/>
              <a:gd name="connsiteX6" fmla="*/ 3866347 w 5596158"/>
              <a:gd name="connsiteY6" fmla="*/ 796042 h 5333017"/>
              <a:gd name="connsiteX7" fmla="*/ 5050142 w 5596158"/>
              <a:gd name="connsiteY7" fmla="*/ 876598 h 5333017"/>
              <a:gd name="connsiteX8" fmla="*/ 5584779 w 5596158"/>
              <a:gd name="connsiteY8" fmla="*/ 93887 h 5333017"/>
              <a:gd name="connsiteX9" fmla="*/ 5596158 w 5596158"/>
              <a:gd name="connsiteY9" fmla="*/ 5327309 h 5333017"/>
              <a:gd name="connsiteX10" fmla="*/ 246344 w 5596158"/>
              <a:gd name="connsiteY10" fmla="*/ 5333017 h 53330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48517 h 5348517"/>
              <a:gd name="connsiteX1" fmla="*/ 911530 w 5596158"/>
              <a:gd name="connsiteY1" fmla="*/ 3946991 h 5348517"/>
              <a:gd name="connsiteX2" fmla="*/ 1130249 w 5596158"/>
              <a:gd name="connsiteY2" fmla="*/ 2741369 h 5348517"/>
              <a:gd name="connsiteX3" fmla="*/ 1205959 w 5596158"/>
              <a:gd name="connsiteY3" fmla="*/ 1652177 h 5348517"/>
              <a:gd name="connsiteX4" fmla="*/ 993403 w 5596158"/>
              <a:gd name="connsiteY4" fmla="*/ 504994 h 5348517"/>
              <a:gd name="connsiteX5" fmla="*/ 2552269 w 5596158"/>
              <a:gd name="connsiteY5" fmla="*/ 613003 h 5348517"/>
              <a:gd name="connsiteX6" fmla="*/ 3866347 w 5596158"/>
              <a:gd name="connsiteY6" fmla="*/ 811542 h 5348517"/>
              <a:gd name="connsiteX7" fmla="*/ 5050142 w 5596158"/>
              <a:gd name="connsiteY7" fmla="*/ 892098 h 5348517"/>
              <a:gd name="connsiteX8" fmla="*/ 5584779 w 5596158"/>
              <a:gd name="connsiteY8" fmla="*/ 109387 h 5348517"/>
              <a:gd name="connsiteX9" fmla="*/ 5596158 w 5596158"/>
              <a:gd name="connsiteY9" fmla="*/ 5342809 h 5348517"/>
              <a:gd name="connsiteX10" fmla="*/ 246344 w 5596158"/>
              <a:gd name="connsiteY10" fmla="*/ 5348517 h 5348517"/>
              <a:gd name="connsiteX0" fmla="*/ 246344 w 5596158"/>
              <a:gd name="connsiteY0" fmla="*/ 5362613 h 5362613"/>
              <a:gd name="connsiteX1" fmla="*/ 911530 w 5596158"/>
              <a:gd name="connsiteY1" fmla="*/ 3961087 h 5362613"/>
              <a:gd name="connsiteX2" fmla="*/ 1130249 w 5596158"/>
              <a:gd name="connsiteY2" fmla="*/ 2755465 h 5362613"/>
              <a:gd name="connsiteX3" fmla="*/ 1205959 w 5596158"/>
              <a:gd name="connsiteY3" fmla="*/ 1666273 h 5362613"/>
              <a:gd name="connsiteX4" fmla="*/ 993403 w 5596158"/>
              <a:gd name="connsiteY4" fmla="*/ 519090 h 5362613"/>
              <a:gd name="connsiteX5" fmla="*/ 2552269 w 5596158"/>
              <a:gd name="connsiteY5" fmla="*/ 627099 h 5362613"/>
              <a:gd name="connsiteX6" fmla="*/ 3866347 w 5596158"/>
              <a:gd name="connsiteY6" fmla="*/ 825638 h 5362613"/>
              <a:gd name="connsiteX7" fmla="*/ 5050142 w 5596158"/>
              <a:gd name="connsiteY7" fmla="*/ 906194 h 5362613"/>
              <a:gd name="connsiteX8" fmla="*/ 5584779 w 5596158"/>
              <a:gd name="connsiteY8" fmla="*/ 123483 h 5362613"/>
              <a:gd name="connsiteX9" fmla="*/ 5596158 w 5596158"/>
              <a:gd name="connsiteY9" fmla="*/ 5356905 h 5362613"/>
              <a:gd name="connsiteX10" fmla="*/ 246344 w 5596158"/>
              <a:gd name="connsiteY10" fmla="*/ 5362613 h 5362613"/>
              <a:gd name="connsiteX0" fmla="*/ 246344 w 5596158"/>
              <a:gd name="connsiteY0" fmla="*/ 5348518 h 5348518"/>
              <a:gd name="connsiteX1" fmla="*/ 911530 w 5596158"/>
              <a:gd name="connsiteY1" fmla="*/ 3946992 h 5348518"/>
              <a:gd name="connsiteX2" fmla="*/ 1130249 w 5596158"/>
              <a:gd name="connsiteY2" fmla="*/ 2741370 h 5348518"/>
              <a:gd name="connsiteX3" fmla="*/ 1205959 w 5596158"/>
              <a:gd name="connsiteY3" fmla="*/ 1652178 h 5348518"/>
              <a:gd name="connsiteX4" fmla="*/ 993403 w 5596158"/>
              <a:gd name="connsiteY4" fmla="*/ 504995 h 5348518"/>
              <a:gd name="connsiteX5" fmla="*/ 2552269 w 5596158"/>
              <a:gd name="connsiteY5" fmla="*/ 613004 h 5348518"/>
              <a:gd name="connsiteX6" fmla="*/ 3866347 w 5596158"/>
              <a:gd name="connsiteY6" fmla="*/ 811543 h 5348518"/>
              <a:gd name="connsiteX7" fmla="*/ 5050142 w 5596158"/>
              <a:gd name="connsiteY7" fmla="*/ 892099 h 5348518"/>
              <a:gd name="connsiteX8" fmla="*/ 5584779 w 5596158"/>
              <a:gd name="connsiteY8" fmla="*/ 109388 h 5348518"/>
              <a:gd name="connsiteX9" fmla="*/ 5596158 w 5596158"/>
              <a:gd name="connsiteY9" fmla="*/ 5342810 h 5348518"/>
              <a:gd name="connsiteX10" fmla="*/ 246344 w 5596158"/>
              <a:gd name="connsiteY10" fmla="*/ 5348518 h 5348518"/>
              <a:gd name="connsiteX0" fmla="*/ 246344 w 5596158"/>
              <a:gd name="connsiteY0" fmla="*/ 5454343 h 5454343"/>
              <a:gd name="connsiteX1" fmla="*/ 911530 w 5596158"/>
              <a:gd name="connsiteY1" fmla="*/ 4052817 h 5454343"/>
              <a:gd name="connsiteX2" fmla="*/ 1130249 w 5596158"/>
              <a:gd name="connsiteY2" fmla="*/ 2847195 h 5454343"/>
              <a:gd name="connsiteX3" fmla="*/ 1205959 w 5596158"/>
              <a:gd name="connsiteY3" fmla="*/ 1758003 h 5454343"/>
              <a:gd name="connsiteX4" fmla="*/ 993403 w 5596158"/>
              <a:gd name="connsiteY4" fmla="*/ 610820 h 5454343"/>
              <a:gd name="connsiteX5" fmla="*/ 2552269 w 5596158"/>
              <a:gd name="connsiteY5" fmla="*/ 718829 h 5454343"/>
              <a:gd name="connsiteX6" fmla="*/ 3866347 w 5596158"/>
              <a:gd name="connsiteY6" fmla="*/ 917368 h 5454343"/>
              <a:gd name="connsiteX7" fmla="*/ 5050142 w 5596158"/>
              <a:gd name="connsiteY7" fmla="*/ 997924 h 5454343"/>
              <a:gd name="connsiteX8" fmla="*/ 5584779 w 5596158"/>
              <a:gd name="connsiteY8" fmla="*/ 215213 h 5454343"/>
              <a:gd name="connsiteX9" fmla="*/ 5596158 w 5596158"/>
              <a:gd name="connsiteY9" fmla="*/ 5448635 h 5454343"/>
              <a:gd name="connsiteX10" fmla="*/ 246344 w 5596158"/>
              <a:gd name="connsiteY10" fmla="*/ 5454343 h 5454343"/>
              <a:gd name="connsiteX0" fmla="*/ 246344 w 5596158"/>
              <a:gd name="connsiteY0" fmla="*/ 5375553 h 5375553"/>
              <a:gd name="connsiteX1" fmla="*/ 911530 w 5596158"/>
              <a:gd name="connsiteY1" fmla="*/ 3974027 h 5375553"/>
              <a:gd name="connsiteX2" fmla="*/ 1130249 w 5596158"/>
              <a:gd name="connsiteY2" fmla="*/ 2768405 h 5375553"/>
              <a:gd name="connsiteX3" fmla="*/ 1205959 w 5596158"/>
              <a:gd name="connsiteY3" fmla="*/ 1679213 h 5375553"/>
              <a:gd name="connsiteX4" fmla="*/ 993403 w 5596158"/>
              <a:gd name="connsiteY4" fmla="*/ 532030 h 5375553"/>
              <a:gd name="connsiteX5" fmla="*/ 2552269 w 5596158"/>
              <a:gd name="connsiteY5" fmla="*/ 640039 h 5375553"/>
              <a:gd name="connsiteX6" fmla="*/ 3866347 w 5596158"/>
              <a:gd name="connsiteY6" fmla="*/ 838578 h 5375553"/>
              <a:gd name="connsiteX7" fmla="*/ 5050142 w 5596158"/>
              <a:gd name="connsiteY7" fmla="*/ 919134 h 5375553"/>
              <a:gd name="connsiteX8" fmla="*/ 5584779 w 5596158"/>
              <a:gd name="connsiteY8" fmla="*/ 136423 h 5375553"/>
              <a:gd name="connsiteX9" fmla="*/ 5596158 w 5596158"/>
              <a:gd name="connsiteY9" fmla="*/ 5369845 h 5375553"/>
              <a:gd name="connsiteX10" fmla="*/ 246344 w 5596158"/>
              <a:gd name="connsiteY10" fmla="*/ 5375553 h 537555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246344 w 5596158"/>
              <a:gd name="connsiteY0" fmla="*/ 5349863 h 5349863"/>
              <a:gd name="connsiteX1" fmla="*/ 911530 w 5596158"/>
              <a:gd name="connsiteY1" fmla="*/ 3948337 h 5349863"/>
              <a:gd name="connsiteX2" fmla="*/ 1130249 w 5596158"/>
              <a:gd name="connsiteY2" fmla="*/ 2742715 h 5349863"/>
              <a:gd name="connsiteX3" fmla="*/ 1205959 w 5596158"/>
              <a:gd name="connsiteY3" fmla="*/ 1653523 h 5349863"/>
              <a:gd name="connsiteX4" fmla="*/ 993403 w 5596158"/>
              <a:gd name="connsiteY4" fmla="*/ 506340 h 5349863"/>
              <a:gd name="connsiteX5" fmla="*/ 2552269 w 5596158"/>
              <a:gd name="connsiteY5" fmla="*/ 614349 h 5349863"/>
              <a:gd name="connsiteX6" fmla="*/ 3866347 w 5596158"/>
              <a:gd name="connsiteY6" fmla="*/ 812888 h 5349863"/>
              <a:gd name="connsiteX7" fmla="*/ 5050142 w 5596158"/>
              <a:gd name="connsiteY7" fmla="*/ 893444 h 5349863"/>
              <a:gd name="connsiteX8" fmla="*/ 5584779 w 5596158"/>
              <a:gd name="connsiteY8" fmla="*/ 110733 h 5349863"/>
              <a:gd name="connsiteX9" fmla="*/ 5596158 w 5596158"/>
              <a:gd name="connsiteY9" fmla="*/ 5344155 h 5349863"/>
              <a:gd name="connsiteX10" fmla="*/ 246344 w 5596158"/>
              <a:gd name="connsiteY10" fmla="*/ 5349863 h 5349863"/>
              <a:gd name="connsiteX0" fmla="*/ 300537 w 5650351"/>
              <a:gd name="connsiteY0" fmla="*/ 5349863 h 5349863"/>
              <a:gd name="connsiteX1" fmla="*/ 965723 w 5650351"/>
              <a:gd name="connsiteY1" fmla="*/ 3948337 h 5349863"/>
              <a:gd name="connsiteX2" fmla="*/ 1184442 w 5650351"/>
              <a:gd name="connsiteY2" fmla="*/ 2742715 h 5349863"/>
              <a:gd name="connsiteX3" fmla="*/ 1260152 w 5650351"/>
              <a:gd name="connsiteY3" fmla="*/ 1653523 h 5349863"/>
              <a:gd name="connsiteX4" fmla="*/ 1047596 w 5650351"/>
              <a:gd name="connsiteY4" fmla="*/ 506340 h 5349863"/>
              <a:gd name="connsiteX5" fmla="*/ 2606462 w 5650351"/>
              <a:gd name="connsiteY5" fmla="*/ 614349 h 5349863"/>
              <a:gd name="connsiteX6" fmla="*/ 3920540 w 5650351"/>
              <a:gd name="connsiteY6" fmla="*/ 812888 h 5349863"/>
              <a:gd name="connsiteX7" fmla="*/ 5104335 w 5650351"/>
              <a:gd name="connsiteY7" fmla="*/ 893444 h 5349863"/>
              <a:gd name="connsiteX8" fmla="*/ 5638972 w 5650351"/>
              <a:gd name="connsiteY8" fmla="*/ 110733 h 5349863"/>
              <a:gd name="connsiteX9" fmla="*/ 5650351 w 5650351"/>
              <a:gd name="connsiteY9" fmla="*/ 5344155 h 5349863"/>
              <a:gd name="connsiteX10" fmla="*/ 300537 w 5650351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748527 w 5351282"/>
              <a:gd name="connsiteY4" fmla="*/ 506340 h 5349863"/>
              <a:gd name="connsiteX5" fmla="*/ 2307393 w 5351282"/>
              <a:gd name="connsiteY5" fmla="*/ 614349 h 5349863"/>
              <a:gd name="connsiteX6" fmla="*/ 3621471 w 5351282"/>
              <a:gd name="connsiteY6" fmla="*/ 812888 h 5349863"/>
              <a:gd name="connsiteX7" fmla="*/ 4805266 w 5351282"/>
              <a:gd name="connsiteY7" fmla="*/ 893444 h 5349863"/>
              <a:gd name="connsiteX8" fmla="*/ 5339903 w 5351282"/>
              <a:gd name="connsiteY8" fmla="*/ 110733 h 5349863"/>
              <a:gd name="connsiteX9" fmla="*/ 5351282 w 5351282"/>
              <a:gd name="connsiteY9" fmla="*/ 5344155 h 5349863"/>
              <a:gd name="connsiteX10" fmla="*/ 1468 w 5351282"/>
              <a:gd name="connsiteY10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65280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9863 h 5349863"/>
              <a:gd name="connsiteX1" fmla="*/ 666654 w 5351282"/>
              <a:gd name="connsiteY1" fmla="*/ 3948337 h 5349863"/>
              <a:gd name="connsiteX2" fmla="*/ 885373 w 5351282"/>
              <a:gd name="connsiteY2" fmla="*/ 2742715 h 5349863"/>
              <a:gd name="connsiteX3" fmla="*/ 961083 w 5351282"/>
              <a:gd name="connsiteY3" fmla="*/ 1653523 h 5349863"/>
              <a:gd name="connsiteX4" fmla="*/ 82295 w 5351282"/>
              <a:gd name="connsiteY4" fmla="*/ 492514 h 5349863"/>
              <a:gd name="connsiteX5" fmla="*/ 748527 w 5351282"/>
              <a:gd name="connsiteY5" fmla="*/ 506340 h 5349863"/>
              <a:gd name="connsiteX6" fmla="*/ 2307393 w 5351282"/>
              <a:gd name="connsiteY6" fmla="*/ 614349 h 5349863"/>
              <a:gd name="connsiteX7" fmla="*/ 3621471 w 5351282"/>
              <a:gd name="connsiteY7" fmla="*/ 812888 h 5349863"/>
              <a:gd name="connsiteX8" fmla="*/ 4805266 w 5351282"/>
              <a:gd name="connsiteY8" fmla="*/ 893444 h 5349863"/>
              <a:gd name="connsiteX9" fmla="*/ 5339903 w 5351282"/>
              <a:gd name="connsiteY9" fmla="*/ 110733 h 5349863"/>
              <a:gd name="connsiteX10" fmla="*/ 5351282 w 5351282"/>
              <a:gd name="connsiteY10" fmla="*/ 5344155 h 5349863"/>
              <a:gd name="connsiteX11" fmla="*/ 1468 w 5351282"/>
              <a:gd name="connsiteY11" fmla="*/ 5349863 h 5349863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2307393 w 5351282"/>
              <a:gd name="connsiteY5" fmla="*/ 613004 h 5348518"/>
              <a:gd name="connsiteX6" fmla="*/ 3621471 w 5351282"/>
              <a:gd name="connsiteY6" fmla="*/ 811543 h 5348518"/>
              <a:gd name="connsiteX7" fmla="*/ 4805266 w 5351282"/>
              <a:gd name="connsiteY7" fmla="*/ 892099 h 5348518"/>
              <a:gd name="connsiteX8" fmla="*/ 5339903 w 5351282"/>
              <a:gd name="connsiteY8" fmla="*/ 109388 h 5348518"/>
              <a:gd name="connsiteX9" fmla="*/ 5351282 w 5351282"/>
              <a:gd name="connsiteY9" fmla="*/ 5342810 h 5348518"/>
              <a:gd name="connsiteX10" fmla="*/ 1468 w 5351282"/>
              <a:gd name="connsiteY10" fmla="*/ 5348518 h 5348518"/>
              <a:gd name="connsiteX0" fmla="*/ 1468 w 5351282"/>
              <a:gd name="connsiteY0" fmla="*/ 5348518 h 5348518"/>
              <a:gd name="connsiteX1" fmla="*/ 666654 w 5351282"/>
              <a:gd name="connsiteY1" fmla="*/ 3946992 h 5348518"/>
              <a:gd name="connsiteX2" fmla="*/ 885373 w 5351282"/>
              <a:gd name="connsiteY2" fmla="*/ 2741370 h 5348518"/>
              <a:gd name="connsiteX3" fmla="*/ 961083 w 5351282"/>
              <a:gd name="connsiteY3" fmla="*/ 1652178 h 5348518"/>
              <a:gd name="connsiteX4" fmla="*/ 82295 w 5351282"/>
              <a:gd name="connsiteY4" fmla="*/ 491169 h 5348518"/>
              <a:gd name="connsiteX5" fmla="*/ 3621471 w 5351282"/>
              <a:gd name="connsiteY5" fmla="*/ 811543 h 5348518"/>
              <a:gd name="connsiteX6" fmla="*/ 4805266 w 5351282"/>
              <a:gd name="connsiteY6" fmla="*/ 892099 h 5348518"/>
              <a:gd name="connsiteX7" fmla="*/ 5339903 w 5351282"/>
              <a:gd name="connsiteY7" fmla="*/ 109388 h 5348518"/>
              <a:gd name="connsiteX8" fmla="*/ 5351282 w 5351282"/>
              <a:gd name="connsiteY8" fmla="*/ 5342810 h 5348518"/>
              <a:gd name="connsiteX9" fmla="*/ 1468 w 5351282"/>
              <a:gd name="connsiteY9" fmla="*/ 5348518 h 5348518"/>
              <a:gd name="connsiteX0" fmla="*/ 1468 w 5351282"/>
              <a:gd name="connsiteY0" fmla="*/ 5239130 h 5239130"/>
              <a:gd name="connsiteX1" fmla="*/ 666654 w 5351282"/>
              <a:gd name="connsiteY1" fmla="*/ 3837604 h 5239130"/>
              <a:gd name="connsiteX2" fmla="*/ 885373 w 5351282"/>
              <a:gd name="connsiteY2" fmla="*/ 2631982 h 5239130"/>
              <a:gd name="connsiteX3" fmla="*/ 961083 w 5351282"/>
              <a:gd name="connsiteY3" fmla="*/ 1542790 h 5239130"/>
              <a:gd name="connsiteX4" fmla="*/ 82295 w 5351282"/>
              <a:gd name="connsiteY4" fmla="*/ 381781 h 5239130"/>
              <a:gd name="connsiteX5" fmla="*/ 4805266 w 5351282"/>
              <a:gd name="connsiteY5" fmla="*/ 782711 h 5239130"/>
              <a:gd name="connsiteX6" fmla="*/ 5339903 w 5351282"/>
              <a:gd name="connsiteY6" fmla="*/ 0 h 5239130"/>
              <a:gd name="connsiteX7" fmla="*/ 5351282 w 5351282"/>
              <a:gd name="connsiteY7" fmla="*/ 5233422 h 5239130"/>
              <a:gd name="connsiteX8" fmla="*/ 1468 w 5351282"/>
              <a:gd name="connsiteY8" fmla="*/ 5239130 h 5239130"/>
              <a:gd name="connsiteX0" fmla="*/ 1468 w 5351282"/>
              <a:gd name="connsiteY0" fmla="*/ 5562120 h 5562120"/>
              <a:gd name="connsiteX1" fmla="*/ 666654 w 5351282"/>
              <a:gd name="connsiteY1" fmla="*/ 4160594 h 5562120"/>
              <a:gd name="connsiteX2" fmla="*/ 885373 w 5351282"/>
              <a:gd name="connsiteY2" fmla="*/ 2954972 h 5562120"/>
              <a:gd name="connsiteX3" fmla="*/ 961083 w 5351282"/>
              <a:gd name="connsiteY3" fmla="*/ 1865780 h 5562120"/>
              <a:gd name="connsiteX4" fmla="*/ 82295 w 5351282"/>
              <a:gd name="connsiteY4" fmla="*/ 704771 h 5562120"/>
              <a:gd name="connsiteX5" fmla="*/ 5339903 w 5351282"/>
              <a:gd name="connsiteY5" fmla="*/ 322990 h 5562120"/>
              <a:gd name="connsiteX6" fmla="*/ 5351282 w 5351282"/>
              <a:gd name="connsiteY6" fmla="*/ 5556412 h 5562120"/>
              <a:gd name="connsiteX7" fmla="*/ 1468 w 5351282"/>
              <a:gd name="connsiteY7" fmla="*/ 5562120 h 5562120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276812 h 5276812"/>
              <a:gd name="connsiteX1" fmla="*/ 666654 w 5351282"/>
              <a:gd name="connsiteY1" fmla="*/ 3875286 h 5276812"/>
              <a:gd name="connsiteX2" fmla="*/ 885373 w 5351282"/>
              <a:gd name="connsiteY2" fmla="*/ 2669664 h 5276812"/>
              <a:gd name="connsiteX3" fmla="*/ 961083 w 5351282"/>
              <a:gd name="connsiteY3" fmla="*/ 1580472 h 5276812"/>
              <a:gd name="connsiteX4" fmla="*/ 82295 w 5351282"/>
              <a:gd name="connsiteY4" fmla="*/ 419463 h 5276812"/>
              <a:gd name="connsiteX5" fmla="*/ 4472137 w 5351282"/>
              <a:gd name="connsiteY5" fmla="*/ 425722 h 5276812"/>
              <a:gd name="connsiteX6" fmla="*/ 5351282 w 5351282"/>
              <a:gd name="connsiteY6" fmla="*/ 5271104 h 5276812"/>
              <a:gd name="connsiteX7" fmla="*/ 1468 w 5351282"/>
              <a:gd name="connsiteY7" fmla="*/ 5276812 h 5276812"/>
              <a:gd name="connsiteX0" fmla="*/ 1468 w 5351282"/>
              <a:gd name="connsiteY0" fmla="*/ 5267017 h 5267017"/>
              <a:gd name="connsiteX1" fmla="*/ 666654 w 5351282"/>
              <a:gd name="connsiteY1" fmla="*/ 3865491 h 5267017"/>
              <a:gd name="connsiteX2" fmla="*/ 885373 w 5351282"/>
              <a:gd name="connsiteY2" fmla="*/ 2659869 h 5267017"/>
              <a:gd name="connsiteX3" fmla="*/ 961083 w 5351282"/>
              <a:gd name="connsiteY3" fmla="*/ 1570677 h 5267017"/>
              <a:gd name="connsiteX4" fmla="*/ 82295 w 5351282"/>
              <a:gd name="connsiteY4" fmla="*/ 409668 h 5267017"/>
              <a:gd name="connsiteX5" fmla="*/ 4375718 w 5351282"/>
              <a:gd name="connsiteY5" fmla="*/ 430852 h 5267017"/>
              <a:gd name="connsiteX6" fmla="*/ 5351282 w 5351282"/>
              <a:gd name="connsiteY6" fmla="*/ 5261309 h 5267017"/>
              <a:gd name="connsiteX7" fmla="*/ 1468 w 5351282"/>
              <a:gd name="connsiteY7" fmla="*/ 5267017 h 5267017"/>
              <a:gd name="connsiteX0" fmla="*/ 1468 w 5351282"/>
              <a:gd name="connsiteY0" fmla="*/ 5322178 h 5322178"/>
              <a:gd name="connsiteX1" fmla="*/ 666654 w 5351282"/>
              <a:gd name="connsiteY1" fmla="*/ 3920652 h 5322178"/>
              <a:gd name="connsiteX2" fmla="*/ 885373 w 5351282"/>
              <a:gd name="connsiteY2" fmla="*/ 2715030 h 5322178"/>
              <a:gd name="connsiteX3" fmla="*/ 961083 w 5351282"/>
              <a:gd name="connsiteY3" fmla="*/ 1625838 h 5322178"/>
              <a:gd name="connsiteX4" fmla="*/ 82295 w 5351282"/>
              <a:gd name="connsiteY4" fmla="*/ 464829 h 5322178"/>
              <a:gd name="connsiteX5" fmla="*/ 4399114 w 5351282"/>
              <a:gd name="connsiteY5" fmla="*/ 403927 h 5322178"/>
              <a:gd name="connsiteX6" fmla="*/ 5351282 w 5351282"/>
              <a:gd name="connsiteY6" fmla="*/ 5316470 h 5322178"/>
              <a:gd name="connsiteX7" fmla="*/ 1468 w 5351282"/>
              <a:gd name="connsiteY7" fmla="*/ 5322178 h 5322178"/>
              <a:gd name="connsiteX0" fmla="*/ 1468 w 5351282"/>
              <a:gd name="connsiteY0" fmla="*/ 5275993 h 5275993"/>
              <a:gd name="connsiteX1" fmla="*/ 666654 w 5351282"/>
              <a:gd name="connsiteY1" fmla="*/ 3874467 h 5275993"/>
              <a:gd name="connsiteX2" fmla="*/ 885373 w 5351282"/>
              <a:gd name="connsiteY2" fmla="*/ 2668845 h 5275993"/>
              <a:gd name="connsiteX3" fmla="*/ 961083 w 5351282"/>
              <a:gd name="connsiteY3" fmla="*/ 1579653 h 5275993"/>
              <a:gd name="connsiteX4" fmla="*/ 82295 w 5351282"/>
              <a:gd name="connsiteY4" fmla="*/ 418644 h 5275993"/>
              <a:gd name="connsiteX5" fmla="*/ 4375718 w 5351282"/>
              <a:gd name="connsiteY5" fmla="*/ 426146 h 5275993"/>
              <a:gd name="connsiteX6" fmla="*/ 5351282 w 5351282"/>
              <a:gd name="connsiteY6" fmla="*/ 5270285 h 5275993"/>
              <a:gd name="connsiteX7" fmla="*/ 1468 w 5351282"/>
              <a:gd name="connsiteY7" fmla="*/ 5275993 h 5275993"/>
              <a:gd name="connsiteX0" fmla="*/ 1468 w 5351282"/>
              <a:gd name="connsiteY0" fmla="*/ 4970027 h 4970027"/>
              <a:gd name="connsiteX1" fmla="*/ 666654 w 5351282"/>
              <a:gd name="connsiteY1" fmla="*/ 3568501 h 4970027"/>
              <a:gd name="connsiteX2" fmla="*/ 885373 w 5351282"/>
              <a:gd name="connsiteY2" fmla="*/ 2362879 h 4970027"/>
              <a:gd name="connsiteX3" fmla="*/ 961083 w 5351282"/>
              <a:gd name="connsiteY3" fmla="*/ 1273687 h 4970027"/>
              <a:gd name="connsiteX4" fmla="*/ 82295 w 5351282"/>
              <a:gd name="connsiteY4" fmla="*/ 112678 h 4970027"/>
              <a:gd name="connsiteX5" fmla="*/ 4375718 w 5351282"/>
              <a:gd name="connsiteY5" fmla="*/ 120180 h 4970027"/>
              <a:gd name="connsiteX6" fmla="*/ 5351282 w 5351282"/>
              <a:gd name="connsiteY6" fmla="*/ 4964319 h 4970027"/>
              <a:gd name="connsiteX7" fmla="*/ 1468 w 5351282"/>
              <a:gd name="connsiteY7" fmla="*/ 4970027 h 4970027"/>
              <a:gd name="connsiteX0" fmla="*/ 1468 w 5351282"/>
              <a:gd name="connsiteY0" fmla="*/ 4857349 h 4857349"/>
              <a:gd name="connsiteX1" fmla="*/ 666654 w 5351282"/>
              <a:gd name="connsiteY1" fmla="*/ 3455823 h 4857349"/>
              <a:gd name="connsiteX2" fmla="*/ 885373 w 5351282"/>
              <a:gd name="connsiteY2" fmla="*/ 2250201 h 4857349"/>
              <a:gd name="connsiteX3" fmla="*/ 961083 w 5351282"/>
              <a:gd name="connsiteY3" fmla="*/ 1161009 h 4857349"/>
              <a:gd name="connsiteX4" fmla="*/ 82295 w 5351282"/>
              <a:gd name="connsiteY4" fmla="*/ 0 h 4857349"/>
              <a:gd name="connsiteX5" fmla="*/ 4375718 w 5351282"/>
              <a:gd name="connsiteY5" fmla="*/ 7502 h 4857349"/>
              <a:gd name="connsiteX6" fmla="*/ 5351282 w 5351282"/>
              <a:gd name="connsiteY6" fmla="*/ 4851641 h 4857349"/>
              <a:gd name="connsiteX7" fmla="*/ 1468 w 5351282"/>
              <a:gd name="connsiteY7" fmla="*/ 4857349 h 485734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5351282"/>
              <a:gd name="connsiteY0" fmla="*/ 4853929 h 4853929"/>
              <a:gd name="connsiteX1" fmla="*/ 666654 w 5351282"/>
              <a:gd name="connsiteY1" fmla="*/ 3452403 h 4853929"/>
              <a:gd name="connsiteX2" fmla="*/ 885373 w 5351282"/>
              <a:gd name="connsiteY2" fmla="*/ 2246781 h 4853929"/>
              <a:gd name="connsiteX3" fmla="*/ 961083 w 5351282"/>
              <a:gd name="connsiteY3" fmla="*/ 1157589 h 4853929"/>
              <a:gd name="connsiteX4" fmla="*/ 82295 w 5351282"/>
              <a:gd name="connsiteY4" fmla="*/ 0 h 4853929"/>
              <a:gd name="connsiteX5" fmla="*/ 4375718 w 5351282"/>
              <a:gd name="connsiteY5" fmla="*/ 4082 h 4853929"/>
              <a:gd name="connsiteX6" fmla="*/ 5351282 w 5351282"/>
              <a:gd name="connsiteY6" fmla="*/ 4848221 h 4853929"/>
              <a:gd name="connsiteX7" fmla="*/ 1468 w 5351282"/>
              <a:gd name="connsiteY7" fmla="*/ 4853929 h 4853929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4 w 4377359"/>
              <a:gd name="connsiteY6" fmla="*/ 4943988 h 4943988"/>
              <a:gd name="connsiteX7" fmla="*/ 1468 w 4377359"/>
              <a:gd name="connsiteY7" fmla="*/ 4853929 h 4943988"/>
              <a:gd name="connsiteX0" fmla="*/ 1468 w 4403759"/>
              <a:gd name="connsiteY0" fmla="*/ 4853929 h 4971350"/>
              <a:gd name="connsiteX1" fmla="*/ 666654 w 4403759"/>
              <a:gd name="connsiteY1" fmla="*/ 3452403 h 4971350"/>
              <a:gd name="connsiteX2" fmla="*/ 885373 w 4403759"/>
              <a:gd name="connsiteY2" fmla="*/ 2246781 h 4971350"/>
              <a:gd name="connsiteX3" fmla="*/ 961083 w 4403759"/>
              <a:gd name="connsiteY3" fmla="*/ 1157589 h 4971350"/>
              <a:gd name="connsiteX4" fmla="*/ 82295 w 4403759"/>
              <a:gd name="connsiteY4" fmla="*/ 0 h 4971350"/>
              <a:gd name="connsiteX5" fmla="*/ 4375718 w 4403759"/>
              <a:gd name="connsiteY5" fmla="*/ 4082 h 4971350"/>
              <a:gd name="connsiteX6" fmla="*/ 4403759 w 4403759"/>
              <a:gd name="connsiteY6" fmla="*/ 4971350 h 4971350"/>
              <a:gd name="connsiteX7" fmla="*/ 1468 w 4403759"/>
              <a:gd name="connsiteY7" fmla="*/ 4853929 h 4971350"/>
              <a:gd name="connsiteX0" fmla="*/ 1468 w 4377359"/>
              <a:gd name="connsiteY0" fmla="*/ 4853929 h 4943988"/>
              <a:gd name="connsiteX1" fmla="*/ 666654 w 4377359"/>
              <a:gd name="connsiteY1" fmla="*/ 3452403 h 4943988"/>
              <a:gd name="connsiteX2" fmla="*/ 885373 w 4377359"/>
              <a:gd name="connsiteY2" fmla="*/ 2246781 h 4943988"/>
              <a:gd name="connsiteX3" fmla="*/ 961083 w 4377359"/>
              <a:gd name="connsiteY3" fmla="*/ 1157589 h 4943988"/>
              <a:gd name="connsiteX4" fmla="*/ 82295 w 4377359"/>
              <a:gd name="connsiteY4" fmla="*/ 0 h 4943988"/>
              <a:gd name="connsiteX5" fmla="*/ 4375718 w 4377359"/>
              <a:gd name="connsiteY5" fmla="*/ 4082 h 4943988"/>
              <a:gd name="connsiteX6" fmla="*/ 4372565 w 4377359"/>
              <a:gd name="connsiteY6" fmla="*/ 4943988 h 4943988"/>
              <a:gd name="connsiteX7" fmla="*/ 1468 w 4377359"/>
              <a:gd name="connsiteY7" fmla="*/ 4853929 h 4943988"/>
              <a:gd name="connsiteX0" fmla="*/ 1468 w 4395868"/>
              <a:gd name="connsiteY0" fmla="*/ 4853929 h 4943988"/>
              <a:gd name="connsiteX1" fmla="*/ 666654 w 4395868"/>
              <a:gd name="connsiteY1" fmla="*/ 3452403 h 4943988"/>
              <a:gd name="connsiteX2" fmla="*/ 885373 w 4395868"/>
              <a:gd name="connsiteY2" fmla="*/ 2246781 h 4943988"/>
              <a:gd name="connsiteX3" fmla="*/ 961083 w 4395868"/>
              <a:gd name="connsiteY3" fmla="*/ 1157589 h 4943988"/>
              <a:gd name="connsiteX4" fmla="*/ 82295 w 4395868"/>
              <a:gd name="connsiteY4" fmla="*/ 0 h 4943988"/>
              <a:gd name="connsiteX5" fmla="*/ 4375718 w 4395868"/>
              <a:gd name="connsiteY5" fmla="*/ 4082 h 4943988"/>
              <a:gd name="connsiteX6" fmla="*/ 4372565 w 4395868"/>
              <a:gd name="connsiteY6" fmla="*/ 4943988 h 4943988"/>
              <a:gd name="connsiteX7" fmla="*/ 1468 w 4395868"/>
              <a:gd name="connsiteY7" fmla="*/ 4853929 h 4943988"/>
              <a:gd name="connsiteX0" fmla="*/ 1468 w 4378831"/>
              <a:gd name="connsiteY0" fmla="*/ 4853929 h 4943988"/>
              <a:gd name="connsiteX1" fmla="*/ 666654 w 4378831"/>
              <a:gd name="connsiteY1" fmla="*/ 3452403 h 4943988"/>
              <a:gd name="connsiteX2" fmla="*/ 885373 w 4378831"/>
              <a:gd name="connsiteY2" fmla="*/ 2246781 h 4943988"/>
              <a:gd name="connsiteX3" fmla="*/ 961083 w 4378831"/>
              <a:gd name="connsiteY3" fmla="*/ 1157589 h 4943988"/>
              <a:gd name="connsiteX4" fmla="*/ 82295 w 4378831"/>
              <a:gd name="connsiteY4" fmla="*/ 0 h 4943988"/>
              <a:gd name="connsiteX5" fmla="*/ 4375718 w 4378831"/>
              <a:gd name="connsiteY5" fmla="*/ 4082 h 4943988"/>
              <a:gd name="connsiteX6" fmla="*/ 4372565 w 4378831"/>
              <a:gd name="connsiteY6" fmla="*/ 4943988 h 4943988"/>
              <a:gd name="connsiteX7" fmla="*/ 1468 w 4378831"/>
              <a:gd name="connsiteY7" fmla="*/ 4853929 h 4943988"/>
              <a:gd name="connsiteX0" fmla="*/ 1468 w 4375718"/>
              <a:gd name="connsiteY0" fmla="*/ 4853929 h 4943988"/>
              <a:gd name="connsiteX1" fmla="*/ 666654 w 4375718"/>
              <a:gd name="connsiteY1" fmla="*/ 3452403 h 4943988"/>
              <a:gd name="connsiteX2" fmla="*/ 885373 w 4375718"/>
              <a:gd name="connsiteY2" fmla="*/ 2246781 h 4943988"/>
              <a:gd name="connsiteX3" fmla="*/ 961083 w 4375718"/>
              <a:gd name="connsiteY3" fmla="*/ 1157589 h 4943988"/>
              <a:gd name="connsiteX4" fmla="*/ 82295 w 4375718"/>
              <a:gd name="connsiteY4" fmla="*/ 0 h 4943988"/>
              <a:gd name="connsiteX5" fmla="*/ 4375718 w 4375718"/>
              <a:gd name="connsiteY5" fmla="*/ 4082 h 4943988"/>
              <a:gd name="connsiteX6" fmla="*/ 4372565 w 4375718"/>
              <a:gd name="connsiteY6" fmla="*/ 4943988 h 4943988"/>
              <a:gd name="connsiteX7" fmla="*/ 1468 w 4375718"/>
              <a:gd name="connsiteY7" fmla="*/ 4853929 h 4943988"/>
              <a:gd name="connsiteX0" fmla="*/ 14366 w 4373019"/>
              <a:gd name="connsiteY0" fmla="*/ 4942855 h 4943988"/>
              <a:gd name="connsiteX1" fmla="*/ 663955 w 4373019"/>
              <a:gd name="connsiteY1" fmla="*/ 3452403 h 4943988"/>
              <a:gd name="connsiteX2" fmla="*/ 882674 w 4373019"/>
              <a:gd name="connsiteY2" fmla="*/ 2246781 h 4943988"/>
              <a:gd name="connsiteX3" fmla="*/ 958384 w 4373019"/>
              <a:gd name="connsiteY3" fmla="*/ 1157589 h 4943988"/>
              <a:gd name="connsiteX4" fmla="*/ 79596 w 4373019"/>
              <a:gd name="connsiteY4" fmla="*/ 0 h 4943988"/>
              <a:gd name="connsiteX5" fmla="*/ 4373019 w 4373019"/>
              <a:gd name="connsiteY5" fmla="*/ 4082 h 4943988"/>
              <a:gd name="connsiteX6" fmla="*/ 4369866 w 4373019"/>
              <a:gd name="connsiteY6" fmla="*/ 4943988 h 4943988"/>
              <a:gd name="connsiteX7" fmla="*/ 14366 w 4373019"/>
              <a:gd name="connsiteY7" fmla="*/ 4942855 h 4943988"/>
              <a:gd name="connsiteX0" fmla="*/ 15807 w 4374460"/>
              <a:gd name="connsiteY0" fmla="*/ 4942855 h 4943988"/>
              <a:gd name="connsiteX1" fmla="*/ 665396 w 4374460"/>
              <a:gd name="connsiteY1" fmla="*/ 3452403 h 4943988"/>
              <a:gd name="connsiteX2" fmla="*/ 884115 w 4374460"/>
              <a:gd name="connsiteY2" fmla="*/ 2246781 h 4943988"/>
              <a:gd name="connsiteX3" fmla="*/ 959825 w 4374460"/>
              <a:gd name="connsiteY3" fmla="*/ 1157589 h 4943988"/>
              <a:gd name="connsiteX4" fmla="*/ 81037 w 4374460"/>
              <a:gd name="connsiteY4" fmla="*/ 0 h 4943988"/>
              <a:gd name="connsiteX5" fmla="*/ 4374460 w 4374460"/>
              <a:gd name="connsiteY5" fmla="*/ 4082 h 4943988"/>
              <a:gd name="connsiteX6" fmla="*/ 4371307 w 4374460"/>
              <a:gd name="connsiteY6" fmla="*/ 4943988 h 4943988"/>
              <a:gd name="connsiteX7" fmla="*/ 15807 w 4374460"/>
              <a:gd name="connsiteY7" fmla="*/ 4942855 h 4943988"/>
              <a:gd name="connsiteX0" fmla="*/ 14236 w 4372889"/>
              <a:gd name="connsiteY0" fmla="*/ 4942855 h 4943988"/>
              <a:gd name="connsiteX1" fmla="*/ 702817 w 4372889"/>
              <a:gd name="connsiteY1" fmla="*/ 3418201 h 4943988"/>
              <a:gd name="connsiteX2" fmla="*/ 882544 w 4372889"/>
              <a:gd name="connsiteY2" fmla="*/ 2246781 h 4943988"/>
              <a:gd name="connsiteX3" fmla="*/ 958254 w 4372889"/>
              <a:gd name="connsiteY3" fmla="*/ 1157589 h 4943988"/>
              <a:gd name="connsiteX4" fmla="*/ 79466 w 4372889"/>
              <a:gd name="connsiteY4" fmla="*/ 0 h 4943988"/>
              <a:gd name="connsiteX5" fmla="*/ 4372889 w 4372889"/>
              <a:gd name="connsiteY5" fmla="*/ 4082 h 4943988"/>
              <a:gd name="connsiteX6" fmla="*/ 4369736 w 4372889"/>
              <a:gd name="connsiteY6" fmla="*/ 4943988 h 4943988"/>
              <a:gd name="connsiteX7" fmla="*/ 14236 w 4372889"/>
              <a:gd name="connsiteY7" fmla="*/ 4942855 h 4943988"/>
              <a:gd name="connsiteX0" fmla="*/ 14379 w 4373032"/>
              <a:gd name="connsiteY0" fmla="*/ 4942855 h 4943988"/>
              <a:gd name="connsiteX1" fmla="*/ 699061 w 4373032"/>
              <a:gd name="connsiteY1" fmla="*/ 3414781 h 4943988"/>
              <a:gd name="connsiteX2" fmla="*/ 882687 w 4373032"/>
              <a:gd name="connsiteY2" fmla="*/ 2246781 h 4943988"/>
              <a:gd name="connsiteX3" fmla="*/ 958397 w 4373032"/>
              <a:gd name="connsiteY3" fmla="*/ 1157589 h 4943988"/>
              <a:gd name="connsiteX4" fmla="*/ 79609 w 4373032"/>
              <a:gd name="connsiteY4" fmla="*/ 0 h 4943988"/>
              <a:gd name="connsiteX5" fmla="*/ 4373032 w 4373032"/>
              <a:gd name="connsiteY5" fmla="*/ 4082 h 4943988"/>
              <a:gd name="connsiteX6" fmla="*/ 4369879 w 4373032"/>
              <a:gd name="connsiteY6" fmla="*/ 4943988 h 4943988"/>
              <a:gd name="connsiteX7" fmla="*/ 14379 w 4373032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881409 w 4371754"/>
              <a:gd name="connsiteY2" fmla="*/ 2246781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034 w 4374687"/>
              <a:gd name="connsiteY0" fmla="*/ 4942855 h 4943988"/>
              <a:gd name="connsiteX1" fmla="*/ 700716 w 4374687"/>
              <a:gd name="connsiteY1" fmla="*/ 3414781 h 4943988"/>
              <a:gd name="connsiteX2" fmla="*/ 884342 w 4374687"/>
              <a:gd name="connsiteY2" fmla="*/ 2246781 h 4943988"/>
              <a:gd name="connsiteX3" fmla="*/ 960052 w 4374687"/>
              <a:gd name="connsiteY3" fmla="*/ 1157589 h 4943988"/>
              <a:gd name="connsiteX4" fmla="*/ 81264 w 4374687"/>
              <a:gd name="connsiteY4" fmla="*/ 0 h 4943988"/>
              <a:gd name="connsiteX5" fmla="*/ 4374687 w 4374687"/>
              <a:gd name="connsiteY5" fmla="*/ 4082 h 4943988"/>
              <a:gd name="connsiteX6" fmla="*/ 4371534 w 4374687"/>
              <a:gd name="connsiteY6" fmla="*/ 4943988 h 4943988"/>
              <a:gd name="connsiteX7" fmla="*/ 16034 w 4374687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3101 w 4371754"/>
              <a:gd name="connsiteY0" fmla="*/ 4942855 h 4943988"/>
              <a:gd name="connsiteX1" fmla="*/ 697783 w 4371754"/>
              <a:gd name="connsiteY1" fmla="*/ 3414781 h 4943988"/>
              <a:gd name="connsiteX2" fmla="*/ 908705 w 4371754"/>
              <a:gd name="connsiteY2" fmla="*/ 2229680 h 4943988"/>
              <a:gd name="connsiteX3" fmla="*/ 957119 w 4371754"/>
              <a:gd name="connsiteY3" fmla="*/ 1157589 h 4943988"/>
              <a:gd name="connsiteX4" fmla="*/ 78331 w 4371754"/>
              <a:gd name="connsiteY4" fmla="*/ 0 h 4943988"/>
              <a:gd name="connsiteX5" fmla="*/ 4371754 w 4371754"/>
              <a:gd name="connsiteY5" fmla="*/ 4082 h 4943988"/>
              <a:gd name="connsiteX6" fmla="*/ 4368601 w 4371754"/>
              <a:gd name="connsiteY6" fmla="*/ 4943988 h 4943988"/>
              <a:gd name="connsiteX7" fmla="*/ 13101 w 4371754"/>
              <a:gd name="connsiteY7" fmla="*/ 4942855 h 4943988"/>
              <a:gd name="connsiteX0" fmla="*/ 16816 w 4375469"/>
              <a:gd name="connsiteY0" fmla="*/ 4942855 h 4943988"/>
              <a:gd name="connsiteX1" fmla="*/ 701498 w 4375469"/>
              <a:gd name="connsiteY1" fmla="*/ 3414781 h 4943988"/>
              <a:gd name="connsiteX2" fmla="*/ 912420 w 4375469"/>
              <a:gd name="connsiteY2" fmla="*/ 2229680 h 4943988"/>
              <a:gd name="connsiteX3" fmla="*/ 960834 w 4375469"/>
              <a:gd name="connsiteY3" fmla="*/ 1157589 h 4943988"/>
              <a:gd name="connsiteX4" fmla="*/ 82046 w 4375469"/>
              <a:gd name="connsiteY4" fmla="*/ 0 h 4943988"/>
              <a:gd name="connsiteX5" fmla="*/ 4375469 w 4375469"/>
              <a:gd name="connsiteY5" fmla="*/ 4082 h 4943988"/>
              <a:gd name="connsiteX6" fmla="*/ 4372316 w 4375469"/>
              <a:gd name="connsiteY6" fmla="*/ 4943988 h 4943988"/>
              <a:gd name="connsiteX7" fmla="*/ 16816 w 4375469"/>
              <a:gd name="connsiteY7" fmla="*/ 4942855 h 4943988"/>
              <a:gd name="connsiteX0" fmla="*/ 19658 w 4378311"/>
              <a:gd name="connsiteY0" fmla="*/ 4942855 h 4943988"/>
              <a:gd name="connsiteX1" fmla="*/ 704340 w 4378311"/>
              <a:gd name="connsiteY1" fmla="*/ 3414781 h 4943988"/>
              <a:gd name="connsiteX2" fmla="*/ 915262 w 4378311"/>
              <a:gd name="connsiteY2" fmla="*/ 2229680 h 4943988"/>
              <a:gd name="connsiteX3" fmla="*/ 963676 w 4378311"/>
              <a:gd name="connsiteY3" fmla="*/ 1157589 h 4943988"/>
              <a:gd name="connsiteX4" fmla="*/ 84888 w 4378311"/>
              <a:gd name="connsiteY4" fmla="*/ 0 h 4943988"/>
              <a:gd name="connsiteX5" fmla="*/ 4378311 w 4378311"/>
              <a:gd name="connsiteY5" fmla="*/ 4082 h 4943988"/>
              <a:gd name="connsiteX6" fmla="*/ 4375158 w 4378311"/>
              <a:gd name="connsiteY6" fmla="*/ 4943988 h 4943988"/>
              <a:gd name="connsiteX7" fmla="*/ 19658 w 4378311"/>
              <a:gd name="connsiteY7" fmla="*/ 4942855 h 4943988"/>
              <a:gd name="connsiteX0" fmla="*/ 21121 w 4379774"/>
              <a:gd name="connsiteY0" fmla="*/ 4942855 h 4943988"/>
              <a:gd name="connsiteX1" fmla="*/ 705803 w 4379774"/>
              <a:gd name="connsiteY1" fmla="*/ 3414781 h 4943988"/>
              <a:gd name="connsiteX2" fmla="*/ 916725 w 4379774"/>
              <a:gd name="connsiteY2" fmla="*/ 2229680 h 4943988"/>
              <a:gd name="connsiteX3" fmla="*/ 965139 w 4379774"/>
              <a:gd name="connsiteY3" fmla="*/ 1157589 h 4943988"/>
              <a:gd name="connsiteX4" fmla="*/ 86351 w 4379774"/>
              <a:gd name="connsiteY4" fmla="*/ 0 h 4943988"/>
              <a:gd name="connsiteX5" fmla="*/ 4379774 w 4379774"/>
              <a:gd name="connsiteY5" fmla="*/ 4082 h 4943988"/>
              <a:gd name="connsiteX6" fmla="*/ 4376621 w 4379774"/>
              <a:gd name="connsiteY6" fmla="*/ 4943988 h 4943988"/>
              <a:gd name="connsiteX7" fmla="*/ 21121 w 4379774"/>
              <a:gd name="connsiteY7" fmla="*/ 4942855 h 4943988"/>
              <a:gd name="connsiteX0" fmla="*/ 19659 w 4378312"/>
              <a:gd name="connsiteY0" fmla="*/ 4942855 h 4943988"/>
              <a:gd name="connsiteX1" fmla="*/ 704341 w 4378312"/>
              <a:gd name="connsiteY1" fmla="*/ 3414781 h 4943988"/>
              <a:gd name="connsiteX2" fmla="*/ 915263 w 4378312"/>
              <a:gd name="connsiteY2" fmla="*/ 2229680 h 4943988"/>
              <a:gd name="connsiteX3" fmla="*/ 963677 w 4378312"/>
              <a:gd name="connsiteY3" fmla="*/ 1157589 h 4943988"/>
              <a:gd name="connsiteX4" fmla="*/ 84889 w 4378312"/>
              <a:gd name="connsiteY4" fmla="*/ 0 h 4943988"/>
              <a:gd name="connsiteX5" fmla="*/ 4378312 w 4378312"/>
              <a:gd name="connsiteY5" fmla="*/ 4082 h 4943988"/>
              <a:gd name="connsiteX6" fmla="*/ 4375159 w 4378312"/>
              <a:gd name="connsiteY6" fmla="*/ 4943988 h 4943988"/>
              <a:gd name="connsiteX7" fmla="*/ 19659 w 4378312"/>
              <a:gd name="connsiteY7" fmla="*/ 4942855 h 494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312" h="4943988">
                <a:moveTo>
                  <a:pt x="19659" y="4942855"/>
                </a:moveTo>
                <a:cubicBezTo>
                  <a:pt x="-63776" y="4414745"/>
                  <a:pt x="261575" y="3808816"/>
                  <a:pt x="704341" y="3414781"/>
                </a:cubicBezTo>
                <a:cubicBezTo>
                  <a:pt x="-106067" y="4095399"/>
                  <a:pt x="-432268" y="2743414"/>
                  <a:pt x="915263" y="2229680"/>
                </a:cubicBezTo>
                <a:cubicBezTo>
                  <a:pt x="-262988" y="2551454"/>
                  <a:pt x="-324027" y="1056487"/>
                  <a:pt x="963677" y="1157589"/>
                </a:cubicBezTo>
                <a:cubicBezTo>
                  <a:pt x="191768" y="1006426"/>
                  <a:pt x="-151927" y="489690"/>
                  <a:pt x="84889" y="0"/>
                </a:cubicBezTo>
                <a:lnTo>
                  <a:pt x="4378312" y="4082"/>
                </a:lnTo>
                <a:cubicBezTo>
                  <a:pt x="4377520" y="1312354"/>
                  <a:pt x="4378819" y="3332710"/>
                  <a:pt x="4375159" y="4943988"/>
                </a:cubicBezTo>
                <a:lnTo>
                  <a:pt x="19659" y="4942855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6094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red heart shaped object&#10;&#10;Description automatically generated">
            <a:extLst>
              <a:ext uri="{FF2B5EF4-FFF2-40B4-BE49-F238E27FC236}">
                <a16:creationId xmlns:a16="http://schemas.microsoft.com/office/drawing/2014/main" id="{47BF680A-0DBE-D6F9-67B6-41A427BB7A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9" r="24546" b="1"/>
          <a:stretch/>
        </p:blipFill>
        <p:spPr>
          <a:xfrm>
            <a:off x="6864388" y="1516629"/>
            <a:ext cx="5341159" cy="5357669"/>
          </a:xfr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BCC85-B23B-2862-ACB0-D6D5F668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223" y="6327194"/>
            <a:ext cx="1260000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AC6A2C8-49EA-41BF-9B91-7969287B72BD}" type="datetime1">
              <a:rPr lang="fi-FI" sz="1100" smtClean="0"/>
              <a:t>3.5.2024</a:t>
            </a:fld>
            <a:endParaRPr lang="fi-FI" sz="11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D1DC4-4957-97B2-5CB1-73CB5A3EE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5223" y="6327194"/>
            <a:ext cx="5052127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100"/>
              <a:t>Marja Äijö, Savonia-UAS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155126-3A27-DB5F-4F58-674663B5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0299" y="386533"/>
            <a:ext cx="571727" cy="294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ADAE1DC-ED63-4448-916C-E4160A598C40}" type="slidenum">
              <a:rPr lang="fi-FI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fi-FI" sz="140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45F2084-7DE7-30EA-F61E-7E3878DF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1" y="1106697"/>
            <a:ext cx="5829300" cy="1026904"/>
          </a:xfrm>
        </p:spPr>
        <p:txBody>
          <a:bodyPr anchor="b">
            <a:normAutofit/>
          </a:bodyPr>
          <a:lstStyle/>
          <a:p>
            <a:r>
              <a:rPr lang="en-GB" dirty="0"/>
              <a:t>Content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B4F105-230A-5080-B9D3-7B2DDABF2B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>
            <a:normAutofit/>
          </a:bodyPr>
          <a:lstStyle/>
          <a:p>
            <a:endParaRPr lang="en-GB"/>
          </a:p>
          <a:p>
            <a:r>
              <a:rPr lang="en-GB"/>
              <a:t>Aging </a:t>
            </a:r>
            <a:r>
              <a:rPr lang="en-GB" dirty="0"/>
              <a:t>as a global phenomenon </a:t>
            </a:r>
          </a:p>
          <a:p>
            <a:r>
              <a:rPr lang="en-GB" dirty="0"/>
              <a:t>Aging and functional ability </a:t>
            </a:r>
          </a:p>
          <a:p>
            <a:r>
              <a:rPr lang="en-GB" dirty="0"/>
              <a:t>The needs for neurological rehabilitation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224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BFA78C0-44DE-DE93-F179-9B43098F0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94846"/>
            <a:ext cx="3932237" cy="1600200"/>
          </a:xfrm>
        </p:spPr>
        <p:txBody>
          <a:bodyPr>
            <a:normAutofit fontScale="90000"/>
          </a:bodyPr>
          <a:lstStyle/>
          <a:p>
            <a:pPr fontAlgn="base"/>
            <a:br>
              <a:rPr lang="en-US" b="0" i="0" cap="all" dirty="0">
                <a:solidFill>
                  <a:srgbClr val="006885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</a:br>
            <a:r>
              <a:rPr lang="en-US" b="0" i="0" cap="all" dirty="0">
                <a:solidFill>
                  <a:srgbClr val="006885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LIFESTYLE MEASURES FOR</a:t>
            </a:r>
            <a:br>
              <a:rPr lang="en-US" b="0" i="0" cap="all" dirty="0">
                <a:solidFill>
                  <a:srgbClr val="006885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</a:br>
            <a:r>
              <a:rPr lang="en-US" b="1" i="0" dirty="0">
                <a:solidFill>
                  <a:srgbClr val="006885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prevention of cognitive decline</a:t>
            </a:r>
            <a:endParaRPr lang="en-US" dirty="0"/>
          </a:p>
        </p:txBody>
      </p:sp>
      <p:pic>
        <p:nvPicPr>
          <p:cNvPr id="9" name="Content Placeholder 8" descr="A hand with red painted nails&#10;&#10;Description automatically generated">
            <a:extLst>
              <a:ext uri="{FF2B5EF4-FFF2-40B4-BE49-F238E27FC236}">
                <a16:creationId xmlns:a16="http://schemas.microsoft.com/office/drawing/2014/main" id="{91F2961C-D585-C847-0C17-92EAFDC23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19" y="533784"/>
            <a:ext cx="5463614" cy="5971166"/>
          </a:xfrm>
          <a:noFill/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49F3C6E-4068-277D-6429-FBC0D2133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95047"/>
            <a:ext cx="3932237" cy="3454925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The FINGER model is based on scientific evidence from the FINGER study, showing that simultaneous lifestyle measures in five areas can help prevent and delay the development of cognitive decline. 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CC6F10-5F9E-6233-3F3A-34A7D830E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223" y="6327194"/>
            <a:ext cx="1260000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D5372F2-2D80-4BDB-B15D-EF5F5A9F678B}" type="datetime1">
              <a:rPr lang="fi-FI" sz="1100" smtClean="0"/>
              <a:t>3.5.2024</a:t>
            </a:fld>
            <a:endParaRPr lang="fi-FI" sz="11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312BB6-6078-AB7A-6093-FEE4F172E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5223" y="6327194"/>
            <a:ext cx="5052127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100"/>
              <a:t>Marja Äijö, Savonia-UAS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44CFB-F9E7-2559-E270-B94AEE95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0299" y="386533"/>
            <a:ext cx="571727" cy="294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ADAE1DC-ED63-4448-916C-E4160A598C40}" type="slidenum">
              <a:rPr lang="fi-FI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fi-FI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01F94-CC35-92E7-8CA3-D74798A25679}"/>
              </a:ext>
            </a:extLst>
          </p:cNvPr>
          <p:cNvSpPr txBox="1"/>
          <p:nvPr/>
        </p:nvSpPr>
        <p:spPr>
          <a:xfrm>
            <a:off x="425223" y="5897366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3"/>
              </a:rPr>
              <a:t>https://fbhi.se/the-finger-model/</a:t>
            </a:r>
            <a:r>
              <a:rPr lang="en-US" dirty="0"/>
              <a:t>)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370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foot prints in the sand&#10;&#10;Description automatically generated">
            <a:extLst>
              <a:ext uri="{FF2B5EF4-FFF2-40B4-BE49-F238E27FC236}">
                <a16:creationId xmlns:a16="http://schemas.microsoft.com/office/drawing/2014/main" id="{51982A29-A4BC-6FD5-04D8-F5C5D896408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r="36643" b="1"/>
          <a:stretch/>
        </p:blipFill>
        <p:spPr>
          <a:xfrm>
            <a:off x="6858228" y="-16019"/>
            <a:ext cx="5347582" cy="6884257"/>
          </a:xfrm>
          <a:noFill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A6E6D5-1C44-1A26-4AF6-FC430062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223" y="6327194"/>
            <a:ext cx="1260000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703C25C-A70B-4854-B4EF-08AB029689D7}" type="datetime1">
              <a:rPr lang="fi-FI" sz="1100" smtClean="0"/>
              <a:t>3.5.2024</a:t>
            </a:fld>
            <a:endParaRPr lang="fi-FI" sz="11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D38AC-CE5E-FD52-CD6C-D88AF866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5223" y="6327194"/>
            <a:ext cx="5052127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100"/>
              <a:t>Marja Äijö, Savonia-UAS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E6913A7-3BAD-7F13-C9AD-8D210709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1" y="1106697"/>
            <a:ext cx="5829300" cy="1026904"/>
          </a:xfrm>
        </p:spPr>
        <p:txBody>
          <a:bodyPr anchor="b">
            <a:normAutofit/>
          </a:bodyPr>
          <a:lstStyle/>
          <a:p>
            <a:r>
              <a:rPr lang="en-GB" dirty="0"/>
              <a:t>Summery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927A953F-5C53-6FF0-DE68-9073ED92D3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8051" y="2133601"/>
            <a:ext cx="5828400" cy="4030747"/>
          </a:xfrm>
        </p:spPr>
        <p:txBody>
          <a:bodyPr>
            <a:normAutofit/>
          </a:bodyPr>
          <a:lstStyle/>
          <a:p>
            <a:r>
              <a:rPr lang="en-US" dirty="0"/>
              <a:t>The ageing population</a:t>
            </a:r>
          </a:p>
          <a:p>
            <a:r>
              <a:rPr lang="en-US" dirty="0"/>
              <a:t>Life expectancy has increased, but ….</a:t>
            </a:r>
          </a:p>
          <a:p>
            <a:r>
              <a:rPr lang="en-US" dirty="0"/>
              <a:t>Among older adults' neurological disorders are common and they live longer with disorders</a:t>
            </a:r>
          </a:p>
          <a:p>
            <a:r>
              <a:rPr lang="en-US" dirty="0"/>
              <a:t>Rest of the life-long process</a:t>
            </a:r>
          </a:p>
          <a:p>
            <a:r>
              <a:rPr lang="en-US" dirty="0"/>
              <a:t>There is a need of rehabilitation among older adults living with neurological disorders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2FD5CDA3-CF2D-9F25-D8A6-105F8CA7A4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90299" y="386533"/>
            <a:ext cx="571727" cy="294503"/>
          </a:xfrm>
        </p:spPr>
        <p:txBody>
          <a:bodyPr/>
          <a:lstStyle/>
          <a:p>
            <a:pPr>
              <a:spcAft>
                <a:spcPts val="600"/>
              </a:spcAft>
            </a:pPr>
            <a:fld id="{5ADAE1DC-ED63-4448-916C-E4160A598C40}" type="slidenum">
              <a:rPr lang="fi-FI" smtClean="0"/>
              <a:pPr>
                <a:spcAft>
                  <a:spcPts val="600"/>
                </a:spcAft>
              </a:pPr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650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4EEFB-F97C-5183-D1E8-6C76EC8E7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8B220-67AD-4EF6-9C6D-421CAE163A17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FB0B0-2BA1-0F61-3560-F17BD9AB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A9222-ECA3-1B27-3013-A4EDD363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22</a:t>
            </a:fld>
            <a:endParaRPr lang="fi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65176B-45A7-0B01-E459-10233BC6683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fi-FI" sz="2400" dirty="0"/>
              <a:t>Principal Lecturer of gerontology and rehabilitation Savonia University of Applied Sciences</a:t>
            </a:r>
            <a:br>
              <a:rPr lang="en-US" altLang="fi-FI" sz="2400" dirty="0"/>
            </a:br>
            <a:r>
              <a:rPr lang="en-US" altLang="fi-FI" sz="2400" dirty="0"/>
              <a:t>Unit of Health Care Kuopio</a:t>
            </a:r>
            <a:br>
              <a:rPr lang="en-US" altLang="fi-FI" sz="2400" dirty="0"/>
            </a:br>
            <a:r>
              <a:rPr lang="en-US" altLang="fi-FI" sz="2400" dirty="0"/>
              <a:t>P.O. Box 6</a:t>
            </a:r>
            <a:br>
              <a:rPr lang="en-US" altLang="fi-FI" sz="2400" dirty="0"/>
            </a:br>
            <a:r>
              <a:rPr lang="en-US" altLang="fi-FI" sz="2400" dirty="0"/>
              <a:t>FIN-70111 Kuopio</a:t>
            </a:r>
            <a:br>
              <a:rPr lang="en-US" altLang="fi-FI" sz="2400" dirty="0"/>
            </a:br>
            <a:r>
              <a:rPr lang="en-US" altLang="fi-FI" sz="2400" dirty="0"/>
              <a:t>Finland</a:t>
            </a:r>
            <a:br>
              <a:rPr lang="en-US" altLang="fi-FI" sz="2400" dirty="0"/>
            </a:br>
            <a:r>
              <a:rPr lang="en-US" altLang="fi-FI" sz="2400" dirty="0" err="1"/>
              <a:t>tel</a:t>
            </a:r>
            <a:r>
              <a:rPr lang="en-US" altLang="fi-FI" sz="2400" dirty="0"/>
              <a:t> +358 44 785 6425</a:t>
            </a:r>
            <a:br>
              <a:rPr lang="en-US" altLang="fi-FI" sz="2400" dirty="0"/>
            </a:br>
            <a:r>
              <a:rPr lang="en-US" altLang="fi-FI" sz="2400" dirty="0"/>
              <a:t>fax +358 17 255 6422</a:t>
            </a:r>
          </a:p>
          <a:p>
            <a:pPr>
              <a:buFontTx/>
              <a:buNone/>
            </a:pPr>
            <a:r>
              <a:rPr lang="en-US" altLang="fi-FI" sz="2400" dirty="0"/>
              <a:t>	      @MarjaAijo</a:t>
            </a:r>
          </a:p>
          <a:p>
            <a:pPr>
              <a:buFontTx/>
              <a:buNone/>
            </a:pPr>
            <a:r>
              <a:rPr lang="en-US" altLang="fi-FI" sz="2400" dirty="0"/>
              <a:t>	      Marja Äijö</a:t>
            </a:r>
            <a:br>
              <a:rPr lang="en-US" altLang="fi-FI" sz="2400" dirty="0"/>
            </a:br>
            <a:r>
              <a:rPr lang="en-US" altLang="fi-FI" sz="2400" dirty="0"/>
              <a:t>e-mail: </a:t>
            </a:r>
            <a:r>
              <a:rPr lang="en-US" altLang="fi-FI" sz="2400" dirty="0">
                <a:hlinkClick r:id="rId2"/>
              </a:rPr>
              <a:t>marja.aijo@savonia.fi</a:t>
            </a:r>
            <a:endParaRPr lang="en-US" altLang="fi-FI" sz="2400" dirty="0"/>
          </a:p>
          <a:p>
            <a:endParaRPr lang="fi-FI" dirty="0"/>
          </a:p>
        </p:txBody>
      </p:sp>
      <p:pic>
        <p:nvPicPr>
          <p:cNvPr id="8" name="Content Placeholder 9" descr="Screen ClippingHenkilö istuu sydämen muotoisessa metallisessa kuviossa.  ">
            <a:extLst>
              <a:ext uri="{FF2B5EF4-FFF2-40B4-BE49-F238E27FC236}">
                <a16:creationId xmlns:a16="http://schemas.microsoft.com/office/drawing/2014/main" id="{C8AB2F66-169E-FBB1-81DE-8AEA87E969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" y="1710931"/>
            <a:ext cx="5248147" cy="4144226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6FEE50F-66BE-9ED0-125B-A3262BDFE0A1}"/>
              </a:ext>
            </a:extLst>
          </p:cNvPr>
          <p:cNvGrpSpPr/>
          <p:nvPr/>
        </p:nvGrpSpPr>
        <p:grpSpPr>
          <a:xfrm>
            <a:off x="6341418" y="4889512"/>
            <a:ext cx="395932" cy="713644"/>
            <a:chOff x="6364615" y="4334298"/>
            <a:chExt cx="395932" cy="713644"/>
          </a:xfrm>
        </p:grpSpPr>
        <p:pic>
          <p:nvPicPr>
            <p:cNvPr id="10" name="Picture 9" descr="Screen Clipping">
              <a:extLst>
                <a:ext uri="{FF2B5EF4-FFF2-40B4-BE49-F238E27FC236}">
                  <a16:creationId xmlns:a16="http://schemas.microsoft.com/office/drawing/2014/main" id="{54276DDC-3E0A-D35E-8254-3A7998AD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615" y="4334298"/>
              <a:ext cx="395932" cy="338964"/>
            </a:xfrm>
            <a:prstGeom prst="rect">
              <a:avLst/>
            </a:prstGeom>
          </p:spPr>
        </p:pic>
        <p:pic>
          <p:nvPicPr>
            <p:cNvPr id="11" name="Picture 10" descr="Screen Clipping">
              <a:extLst>
                <a:ext uri="{FF2B5EF4-FFF2-40B4-BE49-F238E27FC236}">
                  <a16:creationId xmlns:a16="http://schemas.microsoft.com/office/drawing/2014/main" id="{2089F42A-AA0D-26B8-5064-D8C5FB361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0327" y="4651759"/>
              <a:ext cx="344507" cy="396183"/>
            </a:xfrm>
            <a:prstGeom prst="rect">
              <a:avLst/>
            </a:prstGeom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680E3C0-89B8-F35D-339E-5D28025D0D34}"/>
              </a:ext>
            </a:extLst>
          </p:cNvPr>
          <p:cNvSpPr txBox="1">
            <a:spLocks/>
          </p:cNvSpPr>
          <p:nvPr/>
        </p:nvSpPr>
        <p:spPr>
          <a:xfrm>
            <a:off x="6288775" y="1174791"/>
            <a:ext cx="4040188" cy="8686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fi-FI" sz="4000" dirty="0"/>
              <a:t>Marja Äijö PhD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202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dandelion flower with seeds flying in the air&#10;&#10;Description automatically generated">
            <a:extLst>
              <a:ext uri="{FF2B5EF4-FFF2-40B4-BE49-F238E27FC236}">
                <a16:creationId xmlns:a16="http://schemas.microsoft.com/office/drawing/2014/main" id="{7A5F3542-875A-81D9-A694-3EDD4BEC750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5" r="16845"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66F2E-49FF-F633-744B-26BCFC24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49F9-21DE-41D5-9706-FBFD9EB598C7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E899-C011-21D9-4CE2-B429DE49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A490A-2E7F-6A8E-DD78-941FEF43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4DEC8E-94E8-E0D3-9AAF-E490C5A6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expectancy </a:t>
            </a:r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FDAA2C-3CAE-E52C-78AD-EFFE3869F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Marja Äijö, PhD, Physiotherapist </a:t>
            </a:r>
          </a:p>
          <a:p>
            <a:r>
              <a:rPr lang="en-US" dirty="0"/>
              <a:t>Principal lecturer of gerontology and rehabilitation, Savonia –UAS, Kuopio, Finland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625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E4691-232E-89DA-C466-77BBD7B4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223" y="6327194"/>
            <a:ext cx="1260000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2352B5-0ABE-49EB-97CF-9E1C828C125A}" type="datetime1">
              <a:rPr lang="fi-FI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3.5.2024</a:t>
            </a:fld>
            <a:endParaRPr lang="fi-FI" sz="11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B707F-B25C-099E-AB09-73F83ACF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5223" y="6327194"/>
            <a:ext cx="5052127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100"/>
              <a:t>Marja Äijö, Savonia-UAS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B9689-315F-75B8-D09A-63C80CC1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0299" y="386533"/>
            <a:ext cx="571727" cy="294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ADAE1DC-ED63-4448-916C-E4160A598C40}" type="slidenum">
              <a:rPr lang="fi-FI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fi-FI" sz="1400"/>
          </a:p>
        </p:txBody>
      </p:sp>
      <p:pic>
        <p:nvPicPr>
          <p:cNvPr id="10" name="Content Placeholder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8EADEA17-DEB8-022F-1786-9F96D85C1D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4" y="168377"/>
            <a:ext cx="8063919" cy="6410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909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E4691-232E-89DA-C466-77BBD7B4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5223" y="6327194"/>
            <a:ext cx="1260000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72352B5-0ABE-49EB-97CF-9E1C828C125A}" type="datetime1">
              <a:rPr lang="fi-FI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3.5.2024</a:t>
            </a:fld>
            <a:endParaRPr lang="fi-FI" sz="11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B707F-B25C-099E-AB09-73F83ACF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5223" y="6327194"/>
            <a:ext cx="5052127" cy="252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i-FI" sz="1100"/>
              <a:t>Marja Äijö, Savonia-UAS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B9689-315F-75B8-D09A-63C80CC1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0299" y="386533"/>
            <a:ext cx="571727" cy="2945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ADAE1DC-ED63-4448-916C-E4160A598C40}" type="slidenum">
              <a:rPr lang="fi-FI" sz="14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fi-FI" sz="1400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BF36A73A-D34F-E1B7-AD91-393CD0BF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1" y="1106697"/>
            <a:ext cx="10260000" cy="1026904"/>
          </a:xfrm>
        </p:spPr>
        <p:txBody>
          <a:bodyPr/>
          <a:lstStyle/>
          <a:p>
            <a:r>
              <a:rPr lang="en-US" dirty="0"/>
              <a:t>Global perspective: Life expectancy in a year 1950 and 2015</a:t>
            </a:r>
          </a:p>
        </p:txBody>
      </p:sp>
      <p:pic>
        <p:nvPicPr>
          <p:cNvPr id="9" name="Content Placeholder 8" descr="A map of the world with numbers and a number of people&#10;&#10;Description automatically generated">
            <a:extLst>
              <a:ext uri="{FF2B5EF4-FFF2-40B4-BE49-F238E27FC236}">
                <a16:creationId xmlns:a16="http://schemas.microsoft.com/office/drawing/2014/main" id="{3663C070-8B6C-9510-066B-5A1786BC8FD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9" r="18698" b="2"/>
          <a:stretch/>
        </p:blipFill>
        <p:spPr>
          <a:xfrm>
            <a:off x="908051" y="2133601"/>
            <a:ext cx="5187949" cy="4030747"/>
          </a:xfrm>
          <a:noFill/>
        </p:spPr>
      </p:pic>
      <p:pic>
        <p:nvPicPr>
          <p:cNvPr id="11" name="Content Placeholder 10" descr="A map of the world&#10;&#10;Description automatically generated">
            <a:extLst>
              <a:ext uri="{FF2B5EF4-FFF2-40B4-BE49-F238E27FC236}">
                <a16:creationId xmlns:a16="http://schemas.microsoft.com/office/drawing/2014/main" id="{4FA403F6-9474-01D7-9F11-3A4BC25B353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4" r="19845" b="-1"/>
          <a:stretch/>
        </p:blipFill>
        <p:spPr>
          <a:xfrm>
            <a:off x="6095999" y="2133600"/>
            <a:ext cx="5072051" cy="4030747"/>
          </a:xfr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10AF3C-8D05-5A57-A70D-936FD44988C0}"/>
              </a:ext>
            </a:extLst>
          </p:cNvPr>
          <p:cNvSpPr txBox="1"/>
          <p:nvPr/>
        </p:nvSpPr>
        <p:spPr>
          <a:xfrm>
            <a:off x="3886739" y="6116864"/>
            <a:ext cx="5047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(Max </a:t>
            </a:r>
            <a:r>
              <a:rPr lang="en-US" sz="1200" dirty="0" err="1"/>
              <a:t>Roser</a:t>
            </a:r>
            <a:r>
              <a:rPr lang="en-US" sz="1200" dirty="0"/>
              <a:t> (2018) - “Twice as long – life expectancy around the world” </a:t>
            </a:r>
          </a:p>
          <a:p>
            <a:r>
              <a:rPr lang="en-US" sz="1200" dirty="0"/>
              <a:t>Published online at OurWorldInData.org. Retrieved from: </a:t>
            </a:r>
          </a:p>
          <a:p>
            <a:r>
              <a:rPr lang="en-US" sz="1200" dirty="0"/>
              <a:t>'https://ourworldindata.org/life-expectancy-globally' [Online Resource]) 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958486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E0F1D-0B36-6BE3-84CE-66F55F33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66BAE-50AB-45AD-BDE4-FA4ADA1F0742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3D97C7-AEB1-262D-DAD3-B7BA60644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80E6D-CCD7-43D4-58BC-25A82C7A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6</a:t>
            </a:fld>
            <a:endParaRPr lang="fi-FI"/>
          </a:p>
        </p:txBody>
      </p:sp>
      <p:pic>
        <p:nvPicPr>
          <p:cNvPr id="8" name="Content Placeholder 7" descr="A graph showing a line of growth&#10;&#10;Description automatically generated with medium confidence">
            <a:extLst>
              <a:ext uri="{FF2B5EF4-FFF2-40B4-BE49-F238E27FC236}">
                <a16:creationId xmlns:a16="http://schemas.microsoft.com/office/drawing/2014/main" id="{CE5012D9-E10F-BB3A-0459-EB2A2DF66F5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1754" cy="6595164"/>
          </a:xfr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4A913EE0-B030-0279-9B29-A9A80C03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219" y="4099382"/>
            <a:ext cx="3807787" cy="1198653"/>
          </a:xfrm>
        </p:spPr>
        <p:txBody>
          <a:bodyPr>
            <a:normAutofit fontScale="90000"/>
          </a:bodyPr>
          <a:lstStyle/>
          <a:p>
            <a: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  <a:hlinkClick r:id="rId3"/>
              </a:rPr>
              <a:t>Life expectancy at birth, </a:t>
            </a:r>
            <a:b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  <a:hlinkClick r:id="rId3"/>
              </a:rPr>
            </a:br>
            <a: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  <a:hlinkClick r:id="rId3"/>
              </a:rPr>
              <a:t>total (years) - Finland, Czechia</a:t>
            </a:r>
            <a:b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</a:br>
            <a:b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</a:br>
            <a: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  <a:t>Finland: 82 yeas</a:t>
            </a:r>
            <a:b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</a:br>
            <a: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  <a:t>Czechia: 77 years </a:t>
            </a:r>
            <a:b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</a:br>
            <a:b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</a:br>
            <a: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  <a:t>In a year 2021</a:t>
            </a:r>
            <a:b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19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1CABDA-11C4-0730-4DB0-C9128AD1E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9312-BDCC-4D94-8CFA-035DB6CD4722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CB75C-AB91-1799-A5CE-D8BFD856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B64B3-0589-0233-C3A1-2E4A8F2A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7</a:t>
            </a:fld>
            <a:endParaRPr lang="fi-FI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86E6FD-42D3-17A5-B5FD-D27D6649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  <a:hlinkClick r:id="rId2"/>
              </a:rPr>
              <a:t>Life expectancy at birth, male (years) - Finland, Czechia</a:t>
            </a:r>
            <a:b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</a:rPr>
            </a:br>
            <a:endParaRPr lang="fi-FI" dirty="0"/>
          </a:p>
        </p:txBody>
      </p:sp>
      <p:pic>
        <p:nvPicPr>
          <p:cNvPr id="11" name="Content Placeholder 10" descr="A graph showing a line of growth&#10;&#10;Description automatically generated with medium confidence">
            <a:extLst>
              <a:ext uri="{FF2B5EF4-FFF2-40B4-BE49-F238E27FC236}">
                <a16:creationId xmlns:a16="http://schemas.microsoft.com/office/drawing/2014/main" id="{E02296AB-C59B-DC88-D494-B6164DCC57C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03" y="2243833"/>
            <a:ext cx="5004057" cy="3810196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EF46A4-A71D-2195-943F-C8D16112E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08151E"/>
                </a:solidFill>
                <a:effectLst/>
                <a:highlight>
                  <a:srgbClr val="F2F3F6"/>
                </a:highlight>
                <a:latin typeface="OpenSans"/>
                <a:hlinkClick r:id="rId4"/>
              </a:rPr>
              <a:t>Life expectancy at birth, female (years) - Finland, Czechia</a:t>
            </a:r>
          </a:p>
          <a:p>
            <a:endParaRPr lang="fi-FI" dirty="0"/>
          </a:p>
        </p:txBody>
      </p:sp>
      <p:pic>
        <p:nvPicPr>
          <p:cNvPr id="9" name="Content Placeholder 8" descr="A graph showing growth and progress&#10;&#10;Description automatically generated with medium confidence">
            <a:extLst>
              <a:ext uri="{FF2B5EF4-FFF2-40B4-BE49-F238E27FC236}">
                <a16:creationId xmlns:a16="http://schemas.microsoft.com/office/drawing/2014/main" id="{8C447180-85A8-CB8E-BB34-3100EFFBB31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96" y="2253359"/>
            <a:ext cx="5004057" cy="3791145"/>
          </a:xfrm>
        </p:spPr>
      </p:pic>
    </p:spTree>
    <p:extLst>
      <p:ext uri="{BB962C8B-B14F-4D97-AF65-F5344CB8AC3E}">
        <p14:creationId xmlns:p14="http://schemas.microsoft.com/office/powerpoint/2010/main" val="490128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-up of hands with a map on them&#10;&#10;Description automatically generated">
            <a:extLst>
              <a:ext uri="{FF2B5EF4-FFF2-40B4-BE49-F238E27FC236}">
                <a16:creationId xmlns:a16="http://schemas.microsoft.com/office/drawing/2014/main" id="{47306E1D-7F28-FE0A-081F-90FE911BAA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6" r="16806"/>
          <a:stretch>
            <a:fillRect/>
          </a:stretch>
        </p:blipFill>
        <p:spPr/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9460E-70A5-2F0B-D52C-75403541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449F9-21DE-41D5-9706-FBFD9EB598C7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E3144A-E68B-647E-491F-C55B9722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A85D7-365A-A05D-5EB3-42650FB5F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8</a:t>
            </a:fld>
            <a:endParaRPr lang="fi-FI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C1874B3-CA19-68A9-307A-2A82056E9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population aging </a:t>
            </a:r>
            <a:endParaRPr lang="fi-F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CE3095-2AFD-13CC-D79F-9FD316549F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Marja Äijö, PhD, Physiotherapist </a:t>
            </a:r>
          </a:p>
          <a:p>
            <a:r>
              <a:rPr lang="en-US" dirty="0"/>
              <a:t>Principal lecturer of gerontology and rehabilitation, Savonia –UAS, Kuopio, Finland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2120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1CABDA-11C4-0730-4DB0-C9128AD1E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39312-BDCC-4D94-8CFA-035DB6CD4722}" type="datetime1">
              <a:rPr lang="fi-FI" smtClean="0"/>
              <a:t>3.5.2024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CB75C-AB91-1799-A5CE-D8BFD856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Marja Äijö, Savonia-UAS</a:t>
            </a:r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B64B3-0589-0233-C3A1-2E4A8F2A9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AE1DC-ED63-4448-916C-E4160A598C40}" type="slidenum">
              <a:rPr lang="fi-FI" smtClean="0"/>
              <a:pPr/>
              <a:t>9</a:t>
            </a:fld>
            <a:endParaRPr lang="fi-FI"/>
          </a:p>
        </p:txBody>
      </p:sp>
      <p:pic>
        <p:nvPicPr>
          <p:cNvPr id="17" name="Content Placeholder 7" descr="A chart of different colors&#10;&#10;Description automatically generated">
            <a:extLst>
              <a:ext uri="{FF2B5EF4-FFF2-40B4-BE49-F238E27FC236}">
                <a16:creationId xmlns:a16="http://schemas.microsoft.com/office/drawing/2014/main" id="{ADAA38C6-6A75-52F9-43CE-9BCAD48F8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8" y="181884"/>
            <a:ext cx="9618737" cy="66761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333456-7627-8DE2-1F13-14259B9CB5FB}"/>
              </a:ext>
            </a:extLst>
          </p:cNvPr>
          <p:cNvSpPr txBox="1"/>
          <p:nvPr/>
        </p:nvSpPr>
        <p:spPr>
          <a:xfrm rot="16200000">
            <a:off x="8989887" y="3595954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>
                <a:hlinkClick r:id="rId3"/>
              </a:rPr>
              <a:t>https://ourworldindata.org/global-population-pyramid</a:t>
            </a:r>
            <a:r>
              <a:rPr lang="en-US" dirty="0"/>
              <a:t> 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8122877"/>
      </p:ext>
    </p:extLst>
  </p:cSld>
  <p:clrMapOvr>
    <a:masterClrMapping/>
  </p:clrMapOvr>
</p:sld>
</file>

<file path=ppt/theme/theme1.xml><?xml version="1.0" encoding="utf-8"?>
<a:theme xmlns:a="http://schemas.openxmlformats.org/drawingml/2006/main" name="Savonia 2023">
  <a:themeElements>
    <a:clrScheme name="Savonia2023">
      <a:dk1>
        <a:srgbClr val="000000"/>
      </a:dk1>
      <a:lt1>
        <a:sysClr val="window" lastClr="FFFFFF"/>
      </a:lt1>
      <a:dk2>
        <a:srgbClr val="EE3E8A"/>
      </a:dk2>
      <a:lt2>
        <a:srgbClr val="FFFFFF"/>
      </a:lt2>
      <a:accent1>
        <a:srgbClr val="CC3576"/>
      </a:accent1>
      <a:accent2>
        <a:srgbClr val="FF4294"/>
      </a:accent2>
      <a:accent3>
        <a:srgbClr val="FF66A8"/>
      </a:accent3>
      <a:accent4>
        <a:srgbClr val="FF8CBE"/>
      </a:accent4>
      <a:accent5>
        <a:srgbClr val="FFA6CC"/>
      </a:accent5>
      <a:accent6>
        <a:srgbClr val="FFCCE2"/>
      </a:accent6>
      <a:hlink>
        <a:srgbClr val="0563C1"/>
      </a:hlink>
      <a:folHlink>
        <a:srgbClr val="954F72"/>
      </a:folHlink>
    </a:clrScheme>
    <a:fontScheme name="Savonia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ia 2020 powerpoint 16suhde9_ppt_saavutettava.potx" id="{66B0CAB4-0A41-4A7D-9E2C-C0C63CF6EE12}" vid="{954843EF-18FF-41BB-A9D1-A17AD97460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ee6e5ef-b03d-4f8f-9dda-e87e7cc476b4" xsi:nil="true"/>
    <lcf76f155ced4ddcb4097134ff3c332f xmlns="6736107d-81d5-4da2-9b02-53e247a1b340">
      <Terms xmlns="http://schemas.microsoft.com/office/infopath/2007/PartnerControls"/>
    </lcf76f155ced4ddcb4097134ff3c332f>
    <savoniafiletype xmlns="6736107d-81d5-4da2-9b02-53e247a1b340" xsi:nil="true"/>
    <K_x00e4_ytt_x00f6_oikeus xmlns="6736107d-81d5-4da2-9b02-53e247a1b340" xsi:nil="true"/>
    <_Flow_SignoffStatus xmlns="6736107d-81d5-4da2-9b02-53e247a1b3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4DB3B3952C8024880B30941E7C8F913" ma:contentTypeVersion="19" ma:contentTypeDescription="Luo uusi asiakirja." ma:contentTypeScope="" ma:versionID="1e0b04daf9913237cdc9849e84af4b0e">
  <xsd:schema xmlns:xsd="http://www.w3.org/2001/XMLSchema" xmlns:xs="http://www.w3.org/2001/XMLSchema" xmlns:p="http://schemas.microsoft.com/office/2006/metadata/properties" xmlns:ns2="6736107d-81d5-4da2-9b02-53e247a1b340" xmlns:ns3="fee6e5ef-b03d-4f8f-9dda-e87e7cc476b4" targetNamespace="http://schemas.microsoft.com/office/2006/metadata/properties" ma:root="true" ma:fieldsID="df4ea0df4e9e7d1dff4a5204cfa57ff4" ns2:_="" ns3:_="">
    <xsd:import namespace="6736107d-81d5-4da2-9b02-53e247a1b340"/>
    <xsd:import namespace="fee6e5ef-b03d-4f8f-9dda-e87e7cc476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savoniafiletype" minOccurs="0"/>
                <xsd:element ref="ns2:K_x00e4_ytt_x00f6_oikeus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36107d-81d5-4da2-9b02-53e247a1b3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savoniafiletype" ma:index="15" nillable="true" ma:displayName="Tiedoston tyyppi" ma:description="Valitse tiedoston tyyppi. Muistiot ja pöytäkirjat näkyvät Santran etusivulla." ma:internalName="savoniafile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Muistio"/>
                    <xsd:enumeration value="Pöytäkirja"/>
                  </xsd:restriction>
                </xsd:simpleType>
              </xsd:element>
            </xsd:sequence>
          </xsd:extension>
        </xsd:complexContent>
      </xsd:complexType>
    </xsd:element>
    <xsd:element name="K_x00e4_ytt_x00f6_oikeus" ma:index="16" nillable="true" ma:displayName="Käyttöoikeus" ma:format="Dropdown" ma:internalName="K_x00e4_ytt_x00f6_oikeus">
      <xsd:simpleType>
        <xsd:restriction base="dms:Text">
          <xsd:maxLength value="255"/>
        </xsd:restriction>
      </xsd:simpleType>
    </xsd:element>
    <xsd:element name="_Flow_SignoffStatus" ma:index="19" nillable="true" ma:displayName="Kuittauksen tila" ma:internalName="Kuittauksen_x0020_tila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27ee12cc-49ea-458b-8a70-8770974bc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6e5ef-b03d-4f8f-9dda-e87e7cc476b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f7b4f66-ec8f-4015-87d8-0a4732621cad}" ma:internalName="TaxCatchAll" ma:showField="CatchAllData" ma:web="fee6e5ef-b03d-4f8f-9dda-e87e7cc476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B5464B-05D5-4618-AEB2-C6579E8BD283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736107d-81d5-4da2-9b02-53e247a1b340"/>
    <ds:schemaRef ds:uri="http://purl.org/dc/terms/"/>
    <ds:schemaRef ds:uri="http://schemas.openxmlformats.org/package/2006/metadata/core-properties"/>
    <ds:schemaRef ds:uri="fee6e5ef-b03d-4f8f-9dda-e87e7cc476b4"/>
    <ds:schemaRef ds:uri="http://www.w3.org/XML/1998/namespace"/>
    <ds:schemaRef ds:uri="ba6d6120-8e91-4fbb-83df-3261f13474ec"/>
    <ds:schemaRef ds:uri="5ef3f174-e69e-4d76-ad23-008d320ac67f"/>
  </ds:schemaRefs>
</ds:datastoreItem>
</file>

<file path=customXml/itemProps2.xml><?xml version="1.0" encoding="utf-8"?>
<ds:datastoreItem xmlns:ds="http://schemas.openxmlformats.org/officeDocument/2006/customXml" ds:itemID="{A4F7C257-689F-403D-9E49-EDCE36B7B7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B7FC03-C931-41FC-A874-47D50A5339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36107d-81d5-4da2-9b02-53e247a1b340"/>
    <ds:schemaRef ds:uri="fee6e5ef-b03d-4f8f-9dda-e87e7cc476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Savonia 2020 powerpoint 16suhde9_ppt_saavutettava</Template>
  <TotalTime>4568</TotalTime>
  <Words>827</Words>
  <Application>Microsoft Office PowerPoint</Application>
  <PresentationFormat>Widescreen</PresentationFormat>
  <Paragraphs>128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Black</vt:lpstr>
      <vt:lpstr>Calibri</vt:lpstr>
      <vt:lpstr>Montserrat</vt:lpstr>
      <vt:lpstr>OpenSans</vt:lpstr>
      <vt:lpstr>Savonia 2023</vt:lpstr>
      <vt:lpstr>Aging and Neurological Diseases - Needs for Rehabilitation</vt:lpstr>
      <vt:lpstr>Content</vt:lpstr>
      <vt:lpstr>Life expectancy </vt:lpstr>
      <vt:lpstr>PowerPoint Presentation</vt:lpstr>
      <vt:lpstr>Global perspective: Life expectancy in a year 1950 and 2015</vt:lpstr>
      <vt:lpstr>Life expectancy at birth,  total (years) - Finland, Czechia  Finland: 82 yeas Czechia: 77 years   In a year 2021 </vt:lpstr>
      <vt:lpstr>Life expectancy at birth, male (years) - Finland, Czechia </vt:lpstr>
      <vt:lpstr>World population aging </vt:lpstr>
      <vt:lpstr>PowerPoint Presentation</vt:lpstr>
      <vt:lpstr>Age pyramids</vt:lpstr>
      <vt:lpstr>PowerPoint Presentation</vt:lpstr>
      <vt:lpstr>Aging, functional ability and neurological disorders</vt:lpstr>
      <vt:lpstr>PowerPoint Presentation</vt:lpstr>
      <vt:lpstr>PowerPoint Presentation</vt:lpstr>
      <vt:lpstr>The incidence of neurological disorders and its main subtypes among different age groups.</vt:lpstr>
      <vt:lpstr>DALY rates of neurological disorders and its main subtypes among different age groups.  DALYs=disability-adjusted life-years</vt:lpstr>
      <vt:lpstr>PowerPoint Presentation</vt:lpstr>
      <vt:lpstr>PowerPoint Presentation</vt:lpstr>
      <vt:lpstr>PowerPoint Presentation</vt:lpstr>
      <vt:lpstr> LIFESTYLE MEASURES FOR prevention of cognitive decline</vt:lpstr>
      <vt:lpstr>Summery</vt:lpstr>
      <vt:lpstr>PowerPoint Presentation</vt:lpstr>
    </vt:vector>
  </TitlesOfParts>
  <Company>Savonia-ammattikorkeakoulu 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SAVONIA</dc:title>
  <dc:creator>Timo Dunkel</dc:creator>
  <cp:keywords>Savonia AMK</cp:keywords>
  <cp:lastModifiedBy>Marja Äijö</cp:lastModifiedBy>
  <cp:revision>25</cp:revision>
  <dcterms:created xsi:type="dcterms:W3CDTF">2023-04-24T11:54:42Z</dcterms:created>
  <dcterms:modified xsi:type="dcterms:W3CDTF">2024-05-03T05:05:29Z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0x01010004DB3B3952C8024880B30941E7C8F913</vt:lpwstr>
  </property>
  <property fmtid="{D5CDD505-2E9C-101B-9397-08002B2CF9AE}" pid="3" name="MediaServiceImageTags">
    <vt:lpwstr/>
  </property>
</Properties>
</file>